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9"/>
  </p:notesMasterIdLst>
  <p:handoutMasterIdLst>
    <p:handoutMasterId r:id="rId20"/>
  </p:handoutMasterIdLst>
  <p:sldIdLst>
    <p:sldId id="256" r:id="rId5"/>
    <p:sldId id="285" r:id="rId6"/>
    <p:sldId id="278" r:id="rId7"/>
    <p:sldId id="287" r:id="rId8"/>
    <p:sldId id="291" r:id="rId9"/>
    <p:sldId id="281" r:id="rId10"/>
    <p:sldId id="295" r:id="rId11"/>
    <p:sldId id="302" r:id="rId12"/>
    <p:sldId id="296" r:id="rId13"/>
    <p:sldId id="297" r:id="rId14"/>
    <p:sldId id="299" r:id="rId15"/>
    <p:sldId id="300" r:id="rId16"/>
    <p:sldId id="303" r:id="rId17"/>
    <p:sldId id="301" r:id="rId18"/>
  </p:sldIdLst>
  <p:sldSz cx="12192000" cy="6858000"/>
  <p:notesSz cx="6858000" cy="9144000"/>
  <p:defaultTextStyle>
    <a:defPPr rtl="0"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4128" userDrawn="1">
          <p15:clr>
            <a:srgbClr val="A4A3A4"/>
          </p15:clr>
        </p15:guide>
        <p15:guide id="2" orient="horz" pos="9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5A5A5"/>
    <a:srgbClr val="BEB9AA"/>
    <a:srgbClr val="C0C9C2"/>
    <a:srgbClr val="AA9D92"/>
    <a:srgbClr val="F2F1EE"/>
    <a:srgbClr val="D8D2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3595" autoAdjust="0"/>
  </p:normalViewPr>
  <p:slideViewPr>
    <p:cSldViewPr snapToGrid="0">
      <p:cViewPr varScale="1">
        <p:scale>
          <a:sx n="117" d="100"/>
          <a:sy n="117" d="100"/>
        </p:scale>
        <p:origin x="354" y="96"/>
      </p:cViewPr>
      <p:guideLst>
        <p:guide pos="4128"/>
        <p:guide orient="horz" pos="960"/>
      </p:guideLst>
    </p:cSldViewPr>
  </p:slideViewPr>
  <p:outlineViewPr>
    <p:cViewPr>
      <p:scale>
        <a:sx n="33" d="100"/>
        <a:sy n="33" d="100"/>
      </p:scale>
      <p:origin x="0" y="-4027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83" d="100"/>
          <a:sy n="83" d="100"/>
        </p:scale>
        <p:origin x="391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E6CCA87-2BA3-49AC-952E-94ADB37C9933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0B0BB4F-B33C-4248-A400-22DFE691A2FE}">
      <dgm:prSet custT="1"/>
      <dgm:spPr/>
      <dgm:t>
        <a:bodyPr/>
        <a:lstStyle/>
        <a:p>
          <a:r>
            <a:rPr lang="en-US" sz="3200" dirty="0">
              <a:latin typeface="微軟正黑體" panose="020B0604030504040204" pitchFamily="34" charset="-120"/>
              <a:ea typeface="微軟正黑體" panose="020B0604030504040204" pitchFamily="34" charset="-120"/>
            </a:rPr>
            <a:t>MQTT</a:t>
          </a:r>
        </a:p>
      </dgm:t>
    </dgm:pt>
    <dgm:pt modelId="{01A3FC33-FA24-443D-882D-713FFF0BF5E1}" type="parTrans" cxnId="{553C202E-F43F-4BD9-BF95-45829F20CAD4}">
      <dgm:prSet/>
      <dgm:spPr/>
      <dgm:t>
        <a:bodyPr/>
        <a:lstStyle/>
        <a:p>
          <a:endParaRPr lang="en-US"/>
        </a:p>
      </dgm:t>
    </dgm:pt>
    <dgm:pt modelId="{32A18FEE-16F0-4D5B-97AF-609AF9CD0711}" type="sibTrans" cxnId="{553C202E-F43F-4BD9-BF95-45829F20CAD4}">
      <dgm:prSet/>
      <dgm:spPr/>
      <dgm:t>
        <a:bodyPr/>
        <a:lstStyle/>
        <a:p>
          <a:endParaRPr lang="en-US"/>
        </a:p>
      </dgm:t>
    </dgm:pt>
    <dgm:pt modelId="{4DB228FC-F7AF-4C8E-BEFD-2568BE1323AE}">
      <dgm:prSet custT="1"/>
      <dgm:spPr/>
      <dgm:t>
        <a:bodyPr/>
        <a:lstStyle/>
        <a:p>
          <a:r>
            <a:rPr lang="en-US" sz="3200" dirty="0">
              <a:latin typeface="微軟正黑體" panose="020B0604030504040204" pitchFamily="34" charset="-120"/>
              <a:ea typeface="微軟正黑體" panose="020B0604030504040204" pitchFamily="34" charset="-120"/>
            </a:rPr>
            <a:t>Node-RED</a:t>
          </a:r>
        </a:p>
      </dgm:t>
    </dgm:pt>
    <dgm:pt modelId="{B6C41FC4-6FAC-4F99-A0DF-B20A2E87F57E}" type="parTrans" cxnId="{F46D5C1F-4E40-4166-8148-6FA06BC4B216}">
      <dgm:prSet/>
      <dgm:spPr/>
      <dgm:t>
        <a:bodyPr/>
        <a:lstStyle/>
        <a:p>
          <a:endParaRPr lang="en-US"/>
        </a:p>
      </dgm:t>
    </dgm:pt>
    <dgm:pt modelId="{0CCD3354-D89C-4674-979A-A5B82BFE6B2D}" type="sibTrans" cxnId="{F46D5C1F-4E40-4166-8148-6FA06BC4B216}">
      <dgm:prSet/>
      <dgm:spPr/>
      <dgm:t>
        <a:bodyPr/>
        <a:lstStyle/>
        <a:p>
          <a:endParaRPr lang="en-US"/>
        </a:p>
      </dgm:t>
    </dgm:pt>
    <dgm:pt modelId="{D28F63E0-47A9-451D-83DF-B022D369B082}">
      <dgm:prSet custT="1"/>
      <dgm:spPr/>
      <dgm:t>
        <a:bodyPr/>
        <a:lstStyle/>
        <a:p>
          <a:r>
            <a:rPr lang="en-US" sz="3200" dirty="0">
              <a:latin typeface="微軟正黑體" panose="020B0604030504040204" pitchFamily="34" charset="-120"/>
              <a:ea typeface="微軟正黑體" panose="020B0604030504040204" pitchFamily="34" charset="-120"/>
            </a:rPr>
            <a:t>DHT22</a:t>
          </a:r>
        </a:p>
      </dgm:t>
    </dgm:pt>
    <dgm:pt modelId="{E7658ED1-00ED-4F53-8A25-D1AB63702663}" type="parTrans" cxnId="{48836E38-0DD5-4B31-B5CB-31F2161829CA}">
      <dgm:prSet/>
      <dgm:spPr/>
      <dgm:t>
        <a:bodyPr/>
        <a:lstStyle/>
        <a:p>
          <a:endParaRPr lang="en-US"/>
        </a:p>
      </dgm:t>
    </dgm:pt>
    <dgm:pt modelId="{F1DE24EF-926E-429F-A4BD-EFF0B49D5572}" type="sibTrans" cxnId="{48836E38-0DD5-4B31-B5CB-31F2161829CA}">
      <dgm:prSet/>
      <dgm:spPr/>
      <dgm:t>
        <a:bodyPr/>
        <a:lstStyle/>
        <a:p>
          <a:endParaRPr lang="en-US"/>
        </a:p>
      </dgm:t>
    </dgm:pt>
    <dgm:pt modelId="{C578657C-8F5C-42BA-B3C4-364C876CCAC1}">
      <dgm:prSet custT="1"/>
      <dgm:spPr/>
      <dgm:t>
        <a:bodyPr/>
        <a:lstStyle/>
        <a:p>
          <a:r>
            <a:rPr lang="en-US" sz="3200" dirty="0">
              <a:latin typeface="微軟正黑體" panose="020B0604030504040204" pitchFamily="34" charset="-120"/>
              <a:ea typeface="微軟正黑體" panose="020B0604030504040204" pitchFamily="34" charset="-120"/>
            </a:rPr>
            <a:t>LED</a:t>
          </a:r>
          <a:r>
            <a:rPr lang="zh-TW" sz="3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控制</a:t>
          </a:r>
          <a:endParaRPr lang="en-US" sz="3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FBF4940-CBD9-4288-B2E7-FEB6A79E607B}" type="parTrans" cxnId="{D0C2FA18-9ECA-43D2-8E1C-DD6B9F0A0FAC}">
      <dgm:prSet/>
      <dgm:spPr/>
      <dgm:t>
        <a:bodyPr/>
        <a:lstStyle/>
        <a:p>
          <a:endParaRPr lang="en-US"/>
        </a:p>
      </dgm:t>
    </dgm:pt>
    <dgm:pt modelId="{A3AF38C7-9ED0-484A-B1C3-9CB5D2A46C6E}" type="sibTrans" cxnId="{D0C2FA18-9ECA-43D2-8E1C-DD6B9F0A0FAC}">
      <dgm:prSet/>
      <dgm:spPr/>
      <dgm:t>
        <a:bodyPr/>
        <a:lstStyle/>
        <a:p>
          <a:endParaRPr lang="en-US"/>
        </a:p>
      </dgm:t>
    </dgm:pt>
    <dgm:pt modelId="{B15CD88F-E3E1-4E04-ABD1-CA434C464726}">
      <dgm:prSet custT="1"/>
      <dgm:spPr/>
      <dgm:t>
        <a:bodyPr/>
        <a:lstStyle/>
        <a:p>
          <a:r>
            <a:rPr lang="en-US" sz="3200" dirty="0">
              <a:latin typeface="微軟正黑體" panose="020B0604030504040204" pitchFamily="34" charset="-120"/>
              <a:ea typeface="微軟正黑體" panose="020B0604030504040204" pitchFamily="34" charset="-120"/>
            </a:rPr>
            <a:t>L9110</a:t>
          </a:r>
          <a:r>
            <a:rPr lang="zh-TW" sz="3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小風車模組控制</a:t>
          </a:r>
          <a:endParaRPr lang="en-US" sz="3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055DA43-F7CC-4F30-ACB4-AA08E22B5F0F}" type="parTrans" cxnId="{A851A529-80BD-459F-9723-4ED34BD04DB4}">
      <dgm:prSet/>
      <dgm:spPr/>
      <dgm:t>
        <a:bodyPr/>
        <a:lstStyle/>
        <a:p>
          <a:endParaRPr lang="en-US"/>
        </a:p>
      </dgm:t>
    </dgm:pt>
    <dgm:pt modelId="{3FDE69FE-5630-4A0B-B4D3-4D8F75420692}" type="sibTrans" cxnId="{A851A529-80BD-459F-9723-4ED34BD04DB4}">
      <dgm:prSet/>
      <dgm:spPr/>
      <dgm:t>
        <a:bodyPr/>
        <a:lstStyle/>
        <a:p>
          <a:endParaRPr lang="en-US"/>
        </a:p>
      </dgm:t>
    </dgm:pt>
    <dgm:pt modelId="{EB589BA9-8DA4-4715-B04D-FD78FB198529}" type="pres">
      <dgm:prSet presAssocID="{8E6CCA87-2BA3-49AC-952E-94ADB37C9933}" presName="diagram" presStyleCnt="0">
        <dgm:presLayoutVars>
          <dgm:dir/>
          <dgm:resizeHandles val="exact"/>
        </dgm:presLayoutVars>
      </dgm:prSet>
      <dgm:spPr/>
    </dgm:pt>
    <dgm:pt modelId="{18D9375F-24DF-4250-978D-B0236AB8E11A}" type="pres">
      <dgm:prSet presAssocID="{20B0BB4F-B33C-4248-A400-22DFE691A2FE}" presName="node" presStyleLbl="node1" presStyleIdx="0" presStyleCnt="5" custScaleX="35363" custScaleY="35363" custLinFactNeighborY="3584">
        <dgm:presLayoutVars>
          <dgm:bulletEnabled val="1"/>
        </dgm:presLayoutVars>
      </dgm:prSet>
      <dgm:spPr/>
    </dgm:pt>
    <dgm:pt modelId="{975698F2-AF95-4BB1-92FE-78C8E0F208F3}" type="pres">
      <dgm:prSet presAssocID="{32A18FEE-16F0-4D5B-97AF-609AF9CD0711}" presName="sibTrans" presStyleCnt="0"/>
      <dgm:spPr/>
    </dgm:pt>
    <dgm:pt modelId="{250093CA-2416-4F86-86AC-826B1211AE90}" type="pres">
      <dgm:prSet presAssocID="{4DB228FC-F7AF-4C8E-BEFD-2568BE1323AE}" presName="node" presStyleLbl="node1" presStyleIdx="1" presStyleCnt="5" custScaleX="35363" custScaleY="35363" custLinFactNeighborY="3584">
        <dgm:presLayoutVars>
          <dgm:bulletEnabled val="1"/>
        </dgm:presLayoutVars>
      </dgm:prSet>
      <dgm:spPr/>
    </dgm:pt>
    <dgm:pt modelId="{DEAB64CC-7FF4-4301-ACAB-B505C19B5131}" type="pres">
      <dgm:prSet presAssocID="{0CCD3354-D89C-4674-979A-A5B82BFE6B2D}" presName="sibTrans" presStyleCnt="0"/>
      <dgm:spPr/>
    </dgm:pt>
    <dgm:pt modelId="{76F6B9BB-1849-4AC3-BC45-045CAEB756C4}" type="pres">
      <dgm:prSet presAssocID="{D28F63E0-47A9-451D-83DF-B022D369B082}" presName="node" presStyleLbl="node1" presStyleIdx="2" presStyleCnt="5" custScaleX="35363" custScaleY="35363" custLinFactNeighborY="3584">
        <dgm:presLayoutVars>
          <dgm:bulletEnabled val="1"/>
        </dgm:presLayoutVars>
      </dgm:prSet>
      <dgm:spPr/>
    </dgm:pt>
    <dgm:pt modelId="{77763FF5-D82E-4329-942A-4CCB020B47CF}" type="pres">
      <dgm:prSet presAssocID="{F1DE24EF-926E-429F-A4BD-EFF0B49D5572}" presName="sibTrans" presStyleCnt="0"/>
      <dgm:spPr/>
    </dgm:pt>
    <dgm:pt modelId="{7FD948BE-5194-4BAD-AF41-9D24240D9460}" type="pres">
      <dgm:prSet presAssocID="{C578657C-8F5C-42BA-B3C4-364C876CCAC1}" presName="node" presStyleLbl="node1" presStyleIdx="3" presStyleCnt="5" custScaleX="35363" custScaleY="35363" custLinFactNeighborY="-4841">
        <dgm:presLayoutVars>
          <dgm:bulletEnabled val="1"/>
        </dgm:presLayoutVars>
      </dgm:prSet>
      <dgm:spPr/>
    </dgm:pt>
    <dgm:pt modelId="{F387355C-8B01-481C-AABD-815E980424E6}" type="pres">
      <dgm:prSet presAssocID="{A3AF38C7-9ED0-484A-B1C3-9CB5D2A46C6E}" presName="sibTrans" presStyleCnt="0"/>
      <dgm:spPr/>
    </dgm:pt>
    <dgm:pt modelId="{A276C8E8-0F8C-41DE-AF82-24F30485A33A}" type="pres">
      <dgm:prSet presAssocID="{B15CD88F-E3E1-4E04-ABD1-CA434C464726}" presName="node" presStyleLbl="node1" presStyleIdx="4" presStyleCnt="5" custScaleX="35363" custScaleY="35363" custLinFactNeighborY="-4841">
        <dgm:presLayoutVars>
          <dgm:bulletEnabled val="1"/>
        </dgm:presLayoutVars>
      </dgm:prSet>
      <dgm:spPr/>
    </dgm:pt>
  </dgm:ptLst>
  <dgm:cxnLst>
    <dgm:cxn modelId="{D0C2FA18-9ECA-43D2-8E1C-DD6B9F0A0FAC}" srcId="{8E6CCA87-2BA3-49AC-952E-94ADB37C9933}" destId="{C578657C-8F5C-42BA-B3C4-364C876CCAC1}" srcOrd="3" destOrd="0" parTransId="{AFBF4940-CBD9-4288-B2E7-FEB6A79E607B}" sibTransId="{A3AF38C7-9ED0-484A-B1C3-9CB5D2A46C6E}"/>
    <dgm:cxn modelId="{F46D5C1F-4E40-4166-8148-6FA06BC4B216}" srcId="{8E6CCA87-2BA3-49AC-952E-94ADB37C9933}" destId="{4DB228FC-F7AF-4C8E-BEFD-2568BE1323AE}" srcOrd="1" destOrd="0" parTransId="{B6C41FC4-6FAC-4F99-A0DF-B20A2E87F57E}" sibTransId="{0CCD3354-D89C-4674-979A-A5B82BFE6B2D}"/>
    <dgm:cxn modelId="{C11DD523-1643-44B8-9B40-88B95024109F}" type="presOf" srcId="{C578657C-8F5C-42BA-B3C4-364C876CCAC1}" destId="{7FD948BE-5194-4BAD-AF41-9D24240D9460}" srcOrd="0" destOrd="0" presId="urn:microsoft.com/office/officeart/2005/8/layout/default"/>
    <dgm:cxn modelId="{A851A529-80BD-459F-9723-4ED34BD04DB4}" srcId="{8E6CCA87-2BA3-49AC-952E-94ADB37C9933}" destId="{B15CD88F-E3E1-4E04-ABD1-CA434C464726}" srcOrd="4" destOrd="0" parTransId="{F055DA43-F7CC-4F30-ACB4-AA08E22B5F0F}" sibTransId="{3FDE69FE-5630-4A0B-B4D3-4D8F75420692}"/>
    <dgm:cxn modelId="{553C202E-F43F-4BD9-BF95-45829F20CAD4}" srcId="{8E6CCA87-2BA3-49AC-952E-94ADB37C9933}" destId="{20B0BB4F-B33C-4248-A400-22DFE691A2FE}" srcOrd="0" destOrd="0" parTransId="{01A3FC33-FA24-443D-882D-713FFF0BF5E1}" sibTransId="{32A18FEE-16F0-4D5B-97AF-609AF9CD0711}"/>
    <dgm:cxn modelId="{48836E38-0DD5-4B31-B5CB-31F2161829CA}" srcId="{8E6CCA87-2BA3-49AC-952E-94ADB37C9933}" destId="{D28F63E0-47A9-451D-83DF-B022D369B082}" srcOrd="2" destOrd="0" parTransId="{E7658ED1-00ED-4F53-8A25-D1AB63702663}" sibTransId="{F1DE24EF-926E-429F-A4BD-EFF0B49D5572}"/>
    <dgm:cxn modelId="{B7ED3552-6320-4B17-82E1-6778AED0B2E6}" type="presOf" srcId="{4DB228FC-F7AF-4C8E-BEFD-2568BE1323AE}" destId="{250093CA-2416-4F86-86AC-826B1211AE90}" srcOrd="0" destOrd="0" presId="urn:microsoft.com/office/officeart/2005/8/layout/default"/>
    <dgm:cxn modelId="{D45A5193-B926-4C82-9708-D0F2F5B2836E}" type="presOf" srcId="{8E6CCA87-2BA3-49AC-952E-94ADB37C9933}" destId="{EB589BA9-8DA4-4715-B04D-FD78FB198529}" srcOrd="0" destOrd="0" presId="urn:microsoft.com/office/officeart/2005/8/layout/default"/>
    <dgm:cxn modelId="{F69639B9-641D-4132-842E-F3061AF78914}" type="presOf" srcId="{B15CD88F-E3E1-4E04-ABD1-CA434C464726}" destId="{A276C8E8-0F8C-41DE-AF82-24F30485A33A}" srcOrd="0" destOrd="0" presId="urn:microsoft.com/office/officeart/2005/8/layout/default"/>
    <dgm:cxn modelId="{CBF707D6-4F6B-459E-99A3-2B8590571668}" type="presOf" srcId="{D28F63E0-47A9-451D-83DF-B022D369B082}" destId="{76F6B9BB-1849-4AC3-BC45-045CAEB756C4}" srcOrd="0" destOrd="0" presId="urn:microsoft.com/office/officeart/2005/8/layout/default"/>
    <dgm:cxn modelId="{FA09B2E0-5432-4428-8C06-2F402796629D}" type="presOf" srcId="{20B0BB4F-B33C-4248-A400-22DFE691A2FE}" destId="{18D9375F-24DF-4250-978D-B0236AB8E11A}" srcOrd="0" destOrd="0" presId="urn:microsoft.com/office/officeart/2005/8/layout/default"/>
    <dgm:cxn modelId="{E1AB72C3-9EEE-4652-A350-D337DAF709C5}" type="presParOf" srcId="{EB589BA9-8DA4-4715-B04D-FD78FB198529}" destId="{18D9375F-24DF-4250-978D-B0236AB8E11A}" srcOrd="0" destOrd="0" presId="urn:microsoft.com/office/officeart/2005/8/layout/default"/>
    <dgm:cxn modelId="{FA7A4634-EF24-4BF8-B468-8845CA2C378F}" type="presParOf" srcId="{EB589BA9-8DA4-4715-B04D-FD78FB198529}" destId="{975698F2-AF95-4BB1-92FE-78C8E0F208F3}" srcOrd="1" destOrd="0" presId="urn:microsoft.com/office/officeart/2005/8/layout/default"/>
    <dgm:cxn modelId="{7433A6EA-A750-4A41-99DF-EB56757E0E4E}" type="presParOf" srcId="{EB589BA9-8DA4-4715-B04D-FD78FB198529}" destId="{250093CA-2416-4F86-86AC-826B1211AE90}" srcOrd="2" destOrd="0" presId="urn:microsoft.com/office/officeart/2005/8/layout/default"/>
    <dgm:cxn modelId="{A3EE5043-2764-42E9-8F99-9B9E59260ED5}" type="presParOf" srcId="{EB589BA9-8DA4-4715-B04D-FD78FB198529}" destId="{DEAB64CC-7FF4-4301-ACAB-B505C19B5131}" srcOrd="3" destOrd="0" presId="urn:microsoft.com/office/officeart/2005/8/layout/default"/>
    <dgm:cxn modelId="{45739BF3-280C-45D9-BC70-52DF2D6EEEAE}" type="presParOf" srcId="{EB589BA9-8DA4-4715-B04D-FD78FB198529}" destId="{76F6B9BB-1849-4AC3-BC45-045CAEB756C4}" srcOrd="4" destOrd="0" presId="urn:microsoft.com/office/officeart/2005/8/layout/default"/>
    <dgm:cxn modelId="{14E8BD78-492E-4D7D-836B-686C4DDD4C8F}" type="presParOf" srcId="{EB589BA9-8DA4-4715-B04D-FD78FB198529}" destId="{77763FF5-D82E-4329-942A-4CCB020B47CF}" srcOrd="5" destOrd="0" presId="urn:microsoft.com/office/officeart/2005/8/layout/default"/>
    <dgm:cxn modelId="{65A4434D-27D7-475B-BD4A-8B6E858A5966}" type="presParOf" srcId="{EB589BA9-8DA4-4715-B04D-FD78FB198529}" destId="{7FD948BE-5194-4BAD-AF41-9D24240D9460}" srcOrd="6" destOrd="0" presId="urn:microsoft.com/office/officeart/2005/8/layout/default"/>
    <dgm:cxn modelId="{54AC504B-B6BB-412E-89CF-7A4BC3D677A5}" type="presParOf" srcId="{EB589BA9-8DA4-4715-B04D-FD78FB198529}" destId="{F387355C-8B01-481C-AABD-815E980424E6}" srcOrd="7" destOrd="0" presId="urn:microsoft.com/office/officeart/2005/8/layout/default"/>
    <dgm:cxn modelId="{F4C9F6E0-9EFF-43BD-808B-E2EF2C9F65D9}" type="presParOf" srcId="{EB589BA9-8DA4-4715-B04D-FD78FB198529}" destId="{A276C8E8-0F8C-41DE-AF82-24F30485A33A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D9375F-24DF-4250-978D-B0236AB8E11A}">
      <dsp:nvSpPr>
        <dsp:cNvPr id="0" name=""/>
        <dsp:cNvSpPr/>
      </dsp:nvSpPr>
      <dsp:spPr>
        <a:xfrm>
          <a:off x="806" y="426621"/>
          <a:ext cx="2944307" cy="176658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MQTT</a:t>
          </a:r>
        </a:p>
      </dsp:txBody>
      <dsp:txXfrm>
        <a:off x="806" y="426621"/>
        <a:ext cx="2944307" cy="1766584"/>
      </dsp:txXfrm>
    </dsp:sp>
    <dsp:sp modelId="{250093CA-2416-4F86-86AC-826B1211AE90}">
      <dsp:nvSpPr>
        <dsp:cNvPr id="0" name=""/>
        <dsp:cNvSpPr/>
      </dsp:nvSpPr>
      <dsp:spPr>
        <a:xfrm>
          <a:off x="3777708" y="426621"/>
          <a:ext cx="2944307" cy="176658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Node-RED</a:t>
          </a:r>
        </a:p>
      </dsp:txBody>
      <dsp:txXfrm>
        <a:off x="3777708" y="426621"/>
        <a:ext cx="2944307" cy="1766584"/>
      </dsp:txXfrm>
    </dsp:sp>
    <dsp:sp modelId="{76F6B9BB-1849-4AC3-BC45-045CAEB756C4}">
      <dsp:nvSpPr>
        <dsp:cNvPr id="0" name=""/>
        <dsp:cNvSpPr/>
      </dsp:nvSpPr>
      <dsp:spPr>
        <a:xfrm>
          <a:off x="7554611" y="426621"/>
          <a:ext cx="2944307" cy="176658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DHT22</a:t>
          </a:r>
        </a:p>
      </dsp:txBody>
      <dsp:txXfrm>
        <a:off x="7554611" y="426621"/>
        <a:ext cx="2944307" cy="1766584"/>
      </dsp:txXfrm>
    </dsp:sp>
    <dsp:sp modelId="{7FD948BE-5194-4BAD-AF41-9D24240D9460}">
      <dsp:nvSpPr>
        <dsp:cNvPr id="0" name=""/>
        <dsp:cNvSpPr/>
      </dsp:nvSpPr>
      <dsp:spPr>
        <a:xfrm>
          <a:off x="1889257" y="2604924"/>
          <a:ext cx="2944307" cy="176658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LED</a:t>
          </a:r>
          <a:r>
            <a:rPr lang="zh-TW" sz="32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控制</a:t>
          </a:r>
          <a:endParaRPr lang="en-US" sz="32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1889257" y="2604924"/>
        <a:ext cx="2944307" cy="1766584"/>
      </dsp:txXfrm>
    </dsp:sp>
    <dsp:sp modelId="{A276C8E8-0F8C-41DE-AF82-24F30485A33A}">
      <dsp:nvSpPr>
        <dsp:cNvPr id="0" name=""/>
        <dsp:cNvSpPr/>
      </dsp:nvSpPr>
      <dsp:spPr>
        <a:xfrm>
          <a:off x="5666160" y="2604924"/>
          <a:ext cx="2944307" cy="176658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L9110</a:t>
          </a:r>
          <a:r>
            <a:rPr lang="zh-TW" sz="32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小風車模組控制</a:t>
          </a:r>
          <a:endParaRPr lang="en-US" sz="32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666160" y="2604924"/>
        <a:ext cx="2944307" cy="176658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預留位置 1">
            <a:extLst>
              <a:ext uri="{FF2B5EF4-FFF2-40B4-BE49-F238E27FC236}">
                <a16:creationId xmlns:a16="http://schemas.microsoft.com/office/drawing/2014/main" id="{356E6020-4209-49A3-9DC4-18264096E79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E7797462-F1DD-4E64-BC14-F17A0F34B5A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05FD24B3-7E87-48D3-9EA9-F1270134547A}" type="datetime1">
              <a:rPr lang="zh-TW" altLang="en-US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2023/5/30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8075F0E3-AC70-4B5A-BCEB-9E3C021C86A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748F68B5-925F-4468-95B3-EA77C29C342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88A06BE-7519-4B21-9E1D-AE6D6E69C38F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‹#›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15738306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預留位置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D8F165C5-1488-449F-9B87-C14826EAFD86}" type="datetime1">
              <a:rPr lang="zh-TW" altLang="en-US" noProof="0" smtClean="0"/>
              <a:t>2023/5/30</a:t>
            </a:fld>
            <a:endParaRPr lang="zh-TW" altLang="en-US" noProof="0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zh-TW" altLang="en-US" noProof="0"/>
          </a:p>
        </p:txBody>
      </p:sp>
      <p:sp>
        <p:nvSpPr>
          <p:cNvPr id="5" name="備忘稿預留位置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5A9B2C62-FE30-453D-946B-754E9E42C845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292232635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zh-TW" altLang="en-US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行距 </a:t>
            </a:r>
            <a:r>
              <a:rPr lang="en-US" altLang="zh-TW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+ </a:t>
            </a:r>
            <a:r>
              <a:rPr lang="zh-TW" altLang="en-US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頁碼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5A9B2C62-FE30-453D-946B-754E9E42C845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1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7773754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A9B2C62-FE30-453D-946B-754E9E42C845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1860039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A9B2C62-FE30-453D-946B-754E9E42C845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3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8151327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A9B2C62-FE30-453D-946B-754E9E42C845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4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5222298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A9B2C62-FE30-453D-946B-754E9E42C845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6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0721544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職稱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字版面配置區 21">
            <a:extLst>
              <a:ext uri="{FF2B5EF4-FFF2-40B4-BE49-F238E27FC236}">
                <a16:creationId xmlns:a16="http://schemas.microsoft.com/office/drawing/2014/main" id="{F2964EA8-200F-47C5-90C2-1DBA3D6D7CD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28700" y="5078187"/>
            <a:ext cx="3222058" cy="964620"/>
          </a:xfrm>
        </p:spPr>
        <p:txBody>
          <a:bodyPr rtlCol="0">
            <a:noAutofit/>
          </a:bodyPr>
          <a:lstStyle>
            <a:lvl1pPr marL="0" indent="0">
              <a:buNone/>
              <a:defRPr sz="1400">
                <a:solidFill>
                  <a:schemeClr val="accent2">
                    <a:lumMod val="50000"/>
                  </a:schemeClr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defRPr>
            </a:lvl1pPr>
            <a:lvl2pPr marL="457200" indent="0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2pPr>
            <a:lvl3pPr marL="914400" indent="0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13" name="圖片版面配置區 19">
            <a:extLst>
              <a:ext uri="{FF2B5EF4-FFF2-40B4-BE49-F238E27FC236}">
                <a16:creationId xmlns:a16="http://schemas.microsoft.com/office/drawing/2014/main" id="{7878E298-5074-4E51-993E-34931A897F1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21413" y="0"/>
            <a:ext cx="4941887" cy="5726113"/>
          </a:xfrm>
        </p:spPr>
        <p:txBody>
          <a:bodyPr rtlCol="0"/>
          <a:lstStyle>
            <a:lvl1pPr>
              <a:defRPr>
                <a:latin typeface="Microsoft JhengHei UI Light" panose="020B0304030504040204" pitchFamily="34" charset="-120"/>
                <a:ea typeface="Microsoft JhengHei UI Light" panose="020B0304030504040204" pitchFamily="34" charset="-120"/>
              </a:defRPr>
            </a:lvl1pPr>
          </a:lstStyle>
          <a:p>
            <a:pPr rtl="0"/>
            <a:r>
              <a:rPr lang="zh-TW" altLang="en-US" noProof="0" dirty="0"/>
              <a:t>按一下圖示以新增圖片</a:t>
            </a:r>
          </a:p>
        </p:txBody>
      </p:sp>
      <p:cxnSp>
        <p:nvCxnSpPr>
          <p:cNvPr id="15" name="直線接點​​(S) 14">
            <a:extLst>
              <a:ext uri="{FF2B5EF4-FFF2-40B4-BE49-F238E27FC236}">
                <a16:creationId xmlns:a16="http://schemas.microsoft.com/office/drawing/2014/main" id="{42D26D0E-18C6-4DB1-B3A5-75E29BD65B17}"/>
              </a:ext>
            </a:extLst>
          </p:cNvPr>
          <p:cNvCxnSpPr>
            <a:cxnSpLocks/>
          </p:cNvCxnSpPr>
          <p:nvPr userDrawn="1"/>
        </p:nvCxnSpPr>
        <p:spPr>
          <a:xfrm>
            <a:off x="1028700" y="457211"/>
            <a:ext cx="1142999" cy="0"/>
          </a:xfrm>
          <a:prstGeom prst="line">
            <a:avLst/>
          </a:prstGeom>
          <a:noFill/>
          <a:ln w="15875" cap="flat" cmpd="sng" algn="ctr">
            <a:solidFill>
              <a:schemeClr val="accent2">
                <a:lumMod val="50000"/>
              </a:schemeClr>
            </a:solidFill>
            <a:prstDash val="solid"/>
            <a:miter lim="800000"/>
          </a:ln>
          <a:effectLst/>
        </p:spPr>
      </p:cxnSp>
      <p:sp>
        <p:nvSpPr>
          <p:cNvPr id="2" name="標題 1">
            <a:extLst>
              <a:ext uri="{FF2B5EF4-FFF2-40B4-BE49-F238E27FC236}">
                <a16:creationId xmlns:a16="http://schemas.microsoft.com/office/drawing/2014/main" id="{3989B90B-5C3C-4760-9360-5AE10BF87B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513" y="876299"/>
            <a:ext cx="5181486" cy="2242441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90000"/>
              </a:lnSpc>
              <a:defRPr lang="en-US" sz="7200">
                <a:solidFill>
                  <a:schemeClr val="accent2">
                    <a:lumMod val="50000"/>
                  </a:schemeClr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  <a:cs typeface="+mn-cs"/>
              </a:defRPr>
            </a:lvl1pPr>
          </a:lstStyle>
          <a:p>
            <a:pPr marL="0" lvl="0" indent="0" rtl="0">
              <a:lnSpc>
                <a:spcPts val="6500"/>
              </a:lnSpc>
              <a:spcBef>
                <a:spcPts val="1000"/>
              </a:spcBef>
              <a:buFont typeface="Arial" panose="020B0604020202020204" pitchFamily="34" charset="0"/>
            </a:pPr>
            <a:r>
              <a:rPr lang="zh-TW" altLang="en-US" noProof="0" dirty="0"/>
              <a:t>按一下以編輯母片標題樣式</a:t>
            </a:r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內容 3 欄位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圖片版面配置區 16">
            <a:extLst>
              <a:ext uri="{FF2B5EF4-FFF2-40B4-BE49-F238E27FC236}">
                <a16:creationId xmlns:a16="http://schemas.microsoft.com/office/drawing/2014/main" id="{0337C3D7-7DDB-42A8-901A-EC153DD2745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10300" y="0"/>
            <a:ext cx="4953000" cy="3302000"/>
          </a:xfrm>
        </p:spPr>
        <p:txBody>
          <a:bodyPr rtlCol="0"/>
          <a:lstStyle>
            <a:lvl1pPr>
              <a:defRPr>
                <a:latin typeface="Microsoft JhengHei UI Light" panose="020B0304030504040204" pitchFamily="34" charset="-120"/>
                <a:ea typeface="Microsoft JhengHei UI Light" panose="020B0304030504040204" pitchFamily="34" charset="-120"/>
              </a:defRPr>
            </a:lvl1pPr>
          </a:lstStyle>
          <a:p>
            <a:pPr rtl="0"/>
            <a:r>
              <a:rPr lang="zh-TW" altLang="en-US"/>
              <a:t>按一下圖示以新增圖片</a:t>
            </a:r>
            <a:endParaRPr lang="zh-TW" altLang="en-US" dirty="0"/>
          </a:p>
        </p:txBody>
      </p:sp>
      <p:sp>
        <p:nvSpPr>
          <p:cNvPr id="10" name="內容版面配置區 2">
            <a:extLst>
              <a:ext uri="{FF2B5EF4-FFF2-40B4-BE49-F238E27FC236}">
                <a16:creationId xmlns:a16="http://schemas.microsoft.com/office/drawing/2014/main" id="{27B95226-A076-4D55-B408-1389A2F8C7A0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028700" y="3556002"/>
            <a:ext cx="3108960" cy="2286000"/>
          </a:xfrm>
        </p:spPr>
        <p:txBody>
          <a:bodyPr rtlCol="0">
            <a:normAutofit/>
          </a:bodyPr>
          <a:lstStyle>
            <a:lvl1pPr>
              <a:defRPr>
                <a:solidFill>
                  <a:schemeClr val="accent2">
                    <a:lumMod val="50000"/>
                  </a:schemeClr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400" b="0" i="0" u="none" strike="noStrike" kern="1200" cap="none" spc="0" normalizeH="0" noProof="0">
                <a:ln>
                  <a:noFill/>
                </a:ln>
                <a:solidFill>
                  <a:srgbClr val="C0C9C2">
                    <a:lumMod val="50000"/>
                  </a:srgbClr>
                </a:solidFill>
                <a:effectLst/>
                <a:uLnTx/>
                <a:uFillTx/>
                <a:latin typeface="Biome Light" panose="020B0303030204020804" pitchFamily="34" charset="0"/>
                <a:ea typeface="+mn-ea"/>
                <a:cs typeface="Biome Light" panose="020B0303030204020804" pitchFamily="34" charset="0"/>
              </a:rPr>
              <a:t>插入文字</a:t>
            </a:r>
            <a:endParaRPr lang="zh-TW" altLang="en-US" sz="1400">
              <a:solidFill>
                <a:srgbClr val="C0C9C2">
                  <a:lumMod val="50000"/>
                </a:srgbClr>
              </a:solidFill>
              <a:latin typeface="Biome Light" panose="020B0303030204020804" pitchFamily="34" charset="0"/>
              <a:cs typeface="Biome Light" panose="020B03030302040208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600" b="0" i="0" u="none" strike="noStrike" kern="1200" cap="none" spc="0" normalizeH="0" baseline="0" noProof="0">
              <a:ln>
                <a:noFill/>
              </a:ln>
              <a:solidFill>
                <a:srgbClr val="C0C9C2">
                  <a:lumMod val="50000"/>
                </a:srgbClr>
              </a:solidFill>
              <a:effectLst/>
              <a:uLnTx/>
              <a:uFillTx/>
              <a:latin typeface="Biome Light" panose="020B0303030204020804" pitchFamily="34" charset="0"/>
              <a:ea typeface="+mn-ea"/>
              <a:cs typeface="Biome Light" panose="020B03030302040208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600" b="0" i="0" u="none" strike="noStrike" kern="1200" cap="none" spc="0" normalizeH="0" baseline="0" noProof="0">
              <a:ln>
                <a:noFill/>
              </a:ln>
              <a:solidFill>
                <a:srgbClr val="C0C9C2">
                  <a:lumMod val="50000"/>
                </a:srgbClr>
              </a:solidFill>
              <a:effectLst/>
              <a:uLnTx/>
              <a:uFillTx/>
              <a:latin typeface="Biome Light" panose="020B0303030204020804" pitchFamily="34" charset="0"/>
              <a:ea typeface="+mn-ea"/>
              <a:cs typeface="Biome Light" panose="020B0303030204020804" pitchFamily="34" charset="0"/>
            </a:endParaRPr>
          </a:p>
          <a:p>
            <a:pPr rtl="0"/>
            <a:endParaRPr lang="zh-TW" altLang="en-US" sz="1600" dirty="0">
              <a:solidFill>
                <a:schemeClr val="tx2">
                  <a:lumMod val="50000"/>
                </a:schemeClr>
              </a:solidFill>
              <a:latin typeface="Biome Light" panose="020B0303030204020804" pitchFamily="34" charset="0"/>
              <a:cs typeface="Biome Light" panose="020B0303030204020804" pitchFamily="34" charset="0"/>
            </a:endParaRPr>
          </a:p>
        </p:txBody>
      </p:sp>
      <p:sp>
        <p:nvSpPr>
          <p:cNvPr id="14" name="內容版面配置區 2">
            <a:extLst>
              <a:ext uri="{FF2B5EF4-FFF2-40B4-BE49-F238E27FC236}">
                <a16:creationId xmlns:a16="http://schemas.microsoft.com/office/drawing/2014/main" id="{86673F10-179D-4539-AA33-AE34EC0457EF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4541520" y="3556001"/>
            <a:ext cx="3108960" cy="2285999"/>
          </a:xfrm>
        </p:spPr>
        <p:txBody>
          <a:bodyPr rtlCol="0">
            <a:normAutofit/>
          </a:bodyPr>
          <a:lstStyle>
            <a:lvl1pPr>
              <a:defRPr>
                <a:solidFill>
                  <a:schemeClr val="accent2">
                    <a:lumMod val="50000"/>
                  </a:schemeClr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400" b="0" i="0" u="none" strike="noStrike" kern="1200" cap="none" spc="0" normalizeH="0" noProof="0">
                <a:ln>
                  <a:noFill/>
                </a:ln>
                <a:solidFill>
                  <a:srgbClr val="C0C9C2">
                    <a:lumMod val="50000"/>
                  </a:srgbClr>
                </a:solidFill>
                <a:effectLst/>
                <a:uLnTx/>
                <a:uFillTx/>
                <a:latin typeface="Biome Light" panose="020B0303030204020804" pitchFamily="34" charset="0"/>
                <a:ea typeface="+mn-ea"/>
                <a:cs typeface="Biome Light" panose="020B0303030204020804" pitchFamily="34" charset="0"/>
              </a:rPr>
              <a:t>插入文字</a:t>
            </a:r>
            <a:endParaRPr lang="zh-TW" altLang="en-US" sz="1400">
              <a:solidFill>
                <a:srgbClr val="C0C9C2">
                  <a:lumMod val="50000"/>
                </a:srgbClr>
              </a:solidFill>
              <a:latin typeface="Biome Light" panose="020B0303030204020804" pitchFamily="34" charset="0"/>
              <a:cs typeface="Biome Light" panose="020B03030302040208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600" b="0" i="0" u="none" strike="noStrike" kern="1200" cap="none" spc="0" normalizeH="0" baseline="0" noProof="0">
              <a:ln>
                <a:noFill/>
              </a:ln>
              <a:solidFill>
                <a:srgbClr val="C0C9C2">
                  <a:lumMod val="50000"/>
                </a:srgbClr>
              </a:solidFill>
              <a:effectLst/>
              <a:uLnTx/>
              <a:uFillTx/>
              <a:latin typeface="Biome Light" panose="020B0303030204020804" pitchFamily="34" charset="0"/>
              <a:ea typeface="+mn-ea"/>
              <a:cs typeface="Biome Light" panose="020B03030302040208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600" b="0" i="0" u="none" strike="noStrike" kern="1200" cap="none" spc="0" normalizeH="0" baseline="0" noProof="0">
              <a:ln>
                <a:noFill/>
              </a:ln>
              <a:solidFill>
                <a:srgbClr val="C0C9C2">
                  <a:lumMod val="50000"/>
                </a:srgbClr>
              </a:solidFill>
              <a:effectLst/>
              <a:uLnTx/>
              <a:uFillTx/>
              <a:latin typeface="Biome Light" panose="020B0303030204020804" pitchFamily="34" charset="0"/>
              <a:ea typeface="+mn-ea"/>
              <a:cs typeface="Biome Light" panose="020B0303030204020804" pitchFamily="34" charset="0"/>
            </a:endParaRPr>
          </a:p>
          <a:p>
            <a:pPr rtl="0"/>
            <a:endParaRPr lang="zh-TW" altLang="en-US" sz="1600" dirty="0">
              <a:solidFill>
                <a:schemeClr val="tx2">
                  <a:lumMod val="50000"/>
                </a:schemeClr>
              </a:solidFill>
              <a:latin typeface="Biome Light" panose="020B0303030204020804" pitchFamily="34" charset="0"/>
              <a:cs typeface="Biome Light" panose="020B0303030204020804" pitchFamily="34" charset="0"/>
            </a:endParaRPr>
          </a:p>
        </p:txBody>
      </p:sp>
      <p:sp>
        <p:nvSpPr>
          <p:cNvPr id="19" name="內容版面配置區 2">
            <a:extLst>
              <a:ext uri="{FF2B5EF4-FFF2-40B4-BE49-F238E27FC236}">
                <a16:creationId xmlns:a16="http://schemas.microsoft.com/office/drawing/2014/main" id="{EB6CFC30-1A59-4D28-9E30-0FF7D632C6A2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8054340" y="3556001"/>
            <a:ext cx="3108960" cy="2285999"/>
          </a:xfrm>
        </p:spPr>
        <p:txBody>
          <a:bodyPr rtlCol="0">
            <a:normAutofit/>
          </a:bodyPr>
          <a:lstStyle>
            <a:lvl1pPr>
              <a:defRPr>
                <a:solidFill>
                  <a:schemeClr val="accent2">
                    <a:lumMod val="50000"/>
                  </a:schemeClr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400" b="0" i="0" u="none" strike="noStrike" kern="1200" cap="none" spc="0" normalizeH="0" noProof="0">
                <a:ln>
                  <a:noFill/>
                </a:ln>
                <a:solidFill>
                  <a:srgbClr val="C0C9C2">
                    <a:lumMod val="50000"/>
                  </a:srgbClr>
                </a:solidFill>
                <a:effectLst/>
                <a:uLnTx/>
                <a:uFillTx/>
                <a:latin typeface="Biome Light" panose="020B0303030204020804" pitchFamily="34" charset="0"/>
                <a:ea typeface="+mn-ea"/>
                <a:cs typeface="Biome Light" panose="020B0303030204020804" pitchFamily="34" charset="0"/>
              </a:rPr>
              <a:t>插入文字</a:t>
            </a:r>
            <a:endParaRPr lang="zh-TW" altLang="en-US" sz="1400">
              <a:solidFill>
                <a:srgbClr val="C0C9C2">
                  <a:lumMod val="50000"/>
                </a:srgbClr>
              </a:solidFill>
              <a:latin typeface="Biome Light" panose="020B0303030204020804" pitchFamily="34" charset="0"/>
              <a:cs typeface="Biome Light" panose="020B03030302040208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600" b="0" i="0" u="none" strike="noStrike" kern="1200" cap="none" spc="0" normalizeH="0" baseline="0" noProof="0">
              <a:ln>
                <a:noFill/>
              </a:ln>
              <a:solidFill>
                <a:srgbClr val="C0C9C2">
                  <a:lumMod val="50000"/>
                </a:srgbClr>
              </a:solidFill>
              <a:effectLst/>
              <a:uLnTx/>
              <a:uFillTx/>
              <a:latin typeface="Biome Light" panose="020B0303030204020804" pitchFamily="34" charset="0"/>
              <a:ea typeface="+mn-ea"/>
              <a:cs typeface="Biome Light" panose="020B03030302040208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600" b="0" i="0" u="none" strike="noStrike" kern="1200" cap="none" spc="0" normalizeH="0" baseline="0" noProof="0">
              <a:ln>
                <a:noFill/>
              </a:ln>
              <a:solidFill>
                <a:srgbClr val="C0C9C2">
                  <a:lumMod val="50000"/>
                </a:srgbClr>
              </a:solidFill>
              <a:effectLst/>
              <a:uLnTx/>
              <a:uFillTx/>
              <a:latin typeface="Biome Light" panose="020B0303030204020804" pitchFamily="34" charset="0"/>
              <a:ea typeface="+mn-ea"/>
              <a:cs typeface="Biome Light" panose="020B0303030204020804" pitchFamily="34" charset="0"/>
            </a:endParaRPr>
          </a:p>
          <a:p>
            <a:pPr rtl="0"/>
            <a:endParaRPr lang="zh-TW" altLang="en-US" sz="1600" dirty="0">
              <a:solidFill>
                <a:schemeClr val="tx2">
                  <a:lumMod val="50000"/>
                </a:schemeClr>
              </a:solidFill>
              <a:latin typeface="Biome Light" panose="020B0303030204020804" pitchFamily="34" charset="0"/>
              <a:cs typeface="Biome Light" panose="020B0303030204020804" pitchFamily="34" charset="0"/>
            </a:endParaRPr>
          </a:p>
        </p:txBody>
      </p:sp>
      <p:sp>
        <p:nvSpPr>
          <p:cNvPr id="11" name="標題 1">
            <a:extLst>
              <a:ext uri="{FF2B5EF4-FFF2-40B4-BE49-F238E27FC236}">
                <a16:creationId xmlns:a16="http://schemas.microsoft.com/office/drawing/2014/main" id="{EF4A2ACE-2D85-4F78-818F-BBA6F6F0CC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5530" y="539225"/>
            <a:ext cx="3924300" cy="2434386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7200" dirty="0">
                <a:solidFill>
                  <a:schemeClr val="accent2">
                    <a:lumMod val="50000"/>
                  </a:schemeClr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  <a:cs typeface="+mn-cs"/>
              </a:defRPr>
            </a:lvl1pPr>
          </a:lstStyle>
          <a:p>
            <a:pPr marL="0" lvl="0" indent="0" rtl="0">
              <a:spcBef>
                <a:spcPts val="1000"/>
              </a:spcBef>
              <a:buFont typeface="Arial" panose="020B0604020202020204" pitchFamily="34" charset="0"/>
            </a:pPr>
            <a:r>
              <a:rPr lang="zh-TW" altLang="en-US"/>
              <a:t>按一下以新增標題</a:t>
            </a:r>
            <a:endParaRPr lang="zh-TW" altLang="en-US" dirty="0"/>
          </a:p>
        </p:txBody>
      </p:sp>
      <p:cxnSp>
        <p:nvCxnSpPr>
          <p:cNvPr id="3" name="直線接點​​(S) 2">
            <a:extLst>
              <a:ext uri="{FF2B5EF4-FFF2-40B4-BE49-F238E27FC236}">
                <a16:creationId xmlns:a16="http://schemas.microsoft.com/office/drawing/2014/main" id="{E4DCD8D3-DF79-446E-9961-5797EE888B4C}"/>
              </a:ext>
            </a:extLst>
          </p:cNvPr>
          <p:cNvCxnSpPr>
            <a:cxnSpLocks/>
          </p:cNvCxnSpPr>
          <p:nvPr userDrawn="1"/>
        </p:nvCxnSpPr>
        <p:spPr>
          <a:xfrm>
            <a:off x="1028700" y="457211"/>
            <a:ext cx="1142999" cy="0"/>
          </a:xfrm>
          <a:prstGeom prst="line">
            <a:avLst/>
          </a:prstGeom>
          <a:ln w="15875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日期版面配置區 3">
            <a:extLst>
              <a:ext uri="{FF2B5EF4-FFF2-40B4-BE49-F238E27FC236}">
                <a16:creationId xmlns:a16="http://schemas.microsoft.com/office/drawing/2014/main" id="{70AFA21A-6BD7-F743-8B10-20692AFD99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ea typeface="Microsoft JhengHei UI Light" panose="020B0304030504040204" pitchFamily="34" charset="-120"/>
                <a:cs typeface="Calibri" panose="020F0502020204030204" pitchFamily="34" charset="0"/>
              </a:defRPr>
            </a:lvl1pPr>
          </a:lstStyle>
          <a:p>
            <a:r>
              <a:rPr lang="en-US" altLang="zh-TW" dirty="0"/>
              <a:t>2023/01/05</a:t>
            </a:r>
            <a:endParaRPr lang="zh-TW" altLang="en-US" dirty="0"/>
          </a:p>
        </p:txBody>
      </p:sp>
      <p:sp>
        <p:nvSpPr>
          <p:cNvPr id="4" name="投影片編號版面配置區 5">
            <a:extLst>
              <a:ext uri="{FF2B5EF4-FFF2-40B4-BE49-F238E27FC236}">
                <a16:creationId xmlns:a16="http://schemas.microsoft.com/office/drawing/2014/main" id="{E4A4A446-4637-D43C-F2F9-64F8637631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7604" y="6486982"/>
            <a:ext cx="4910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ea typeface="Microsoft JhengHei UI Light" panose="020B0304030504040204" pitchFamily="34" charset="-120"/>
                <a:cs typeface="Calibri" panose="020F0502020204030204" pitchFamily="34" charset="0"/>
              </a:defRPr>
            </a:lvl1pPr>
          </a:lstStyle>
          <a:p>
            <a:fld id="{294A09A9-5501-47C1-A89A-A340965A2BE2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992005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摘要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1BA55D6-2810-4163-9D43-FEDA674E2D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6829" y="573503"/>
            <a:ext cx="10156826" cy="1369591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7200">
                <a:solidFill>
                  <a:schemeClr val="accent2">
                    <a:lumMod val="50000"/>
                  </a:schemeClr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  <a:cs typeface="+mn-cs"/>
              </a:defRPr>
            </a:lvl1pPr>
          </a:lstStyle>
          <a:p>
            <a:pPr lvl="0" rtl="0"/>
            <a:r>
              <a:rPr lang="zh-TW" altLang="en-US" noProof="0"/>
              <a:t>按一下以新增標題</a:t>
            </a:r>
          </a:p>
        </p:txBody>
      </p:sp>
      <p:cxnSp>
        <p:nvCxnSpPr>
          <p:cNvPr id="3" name="直線接點​​(S) 2">
            <a:extLst>
              <a:ext uri="{FF2B5EF4-FFF2-40B4-BE49-F238E27FC236}">
                <a16:creationId xmlns:a16="http://schemas.microsoft.com/office/drawing/2014/main" id="{C9E87E0B-D644-4037-B322-715C648BAD3B}"/>
              </a:ext>
            </a:extLst>
          </p:cNvPr>
          <p:cNvCxnSpPr>
            <a:cxnSpLocks/>
          </p:cNvCxnSpPr>
          <p:nvPr userDrawn="1"/>
        </p:nvCxnSpPr>
        <p:spPr>
          <a:xfrm>
            <a:off x="1028700" y="457211"/>
            <a:ext cx="1142999" cy="0"/>
          </a:xfrm>
          <a:prstGeom prst="line">
            <a:avLst/>
          </a:prstGeom>
          <a:ln w="15875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DDDB99A-25B4-9E29-961B-50EE85278A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ea typeface="Microsoft JhengHei UI Light" panose="020B0304030504040204" pitchFamily="34" charset="-120"/>
                <a:cs typeface="Calibri" panose="020F0502020204030204" pitchFamily="34" charset="0"/>
              </a:defRPr>
            </a:lvl1pPr>
          </a:lstStyle>
          <a:p>
            <a:r>
              <a:rPr lang="en-US" altLang="zh-TW" dirty="0"/>
              <a:t>2023/01/05</a:t>
            </a:r>
            <a:endParaRPr lang="zh-TW" altLang="en-US" dirty="0"/>
          </a:p>
        </p:txBody>
      </p:sp>
      <p:sp>
        <p:nvSpPr>
          <p:cNvPr id="5" name="投影片編號版面配置區 5">
            <a:extLst>
              <a:ext uri="{FF2B5EF4-FFF2-40B4-BE49-F238E27FC236}">
                <a16:creationId xmlns:a16="http://schemas.microsoft.com/office/drawing/2014/main" id="{4F60A993-8B0F-37C6-7204-068A25C53B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7604" y="6486982"/>
            <a:ext cx="4910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ea typeface="Microsoft JhengHei UI Light" panose="020B0304030504040204" pitchFamily="34" charset="-120"/>
                <a:cs typeface="Calibri" panose="020F0502020204030204" pitchFamily="34" charset="0"/>
              </a:defRPr>
            </a:lvl1pPr>
          </a:lstStyle>
          <a:p>
            <a:fld id="{294A09A9-5501-47C1-A89A-A340965A2BE2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464195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連絡資訊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圖片版面配置區 15">
            <a:extLst>
              <a:ext uri="{FF2B5EF4-FFF2-40B4-BE49-F238E27FC236}">
                <a16:creationId xmlns:a16="http://schemas.microsoft.com/office/drawing/2014/main" id="{940246AD-CE4F-4FD8-BCF6-5BA9ED62ACD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10300" y="3543302"/>
            <a:ext cx="4953000" cy="2849562"/>
          </a:xfrm>
        </p:spPr>
        <p:txBody>
          <a:bodyPr rtlCol="0"/>
          <a:lstStyle/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10" name="圖片版面配置區 13">
            <a:extLst>
              <a:ext uri="{FF2B5EF4-FFF2-40B4-BE49-F238E27FC236}">
                <a16:creationId xmlns:a16="http://schemas.microsoft.com/office/drawing/2014/main" id="{F8ECBB79-D5D3-4ECE-99F9-1B6834629E4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10300" y="465138"/>
            <a:ext cx="4953000" cy="2849562"/>
          </a:xfrm>
        </p:spPr>
        <p:txBody>
          <a:bodyPr rtlCol="0"/>
          <a:lstStyle/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11" name="文字版面配置區 22">
            <a:extLst>
              <a:ext uri="{FF2B5EF4-FFF2-40B4-BE49-F238E27FC236}">
                <a16:creationId xmlns:a16="http://schemas.microsoft.com/office/drawing/2014/main" id="{C667C6DE-A3D4-4738-B7FC-43FB39FD7A2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61917" y="517972"/>
            <a:ext cx="2956560" cy="1333500"/>
          </a:xfrm>
        </p:spPr>
        <p:txBody>
          <a:bodyPr rtlCol="0">
            <a:noAutofit/>
          </a:bodyPr>
          <a:lstStyle>
            <a:lvl1pPr marL="0" indent="0">
              <a:lnSpc>
                <a:spcPct val="90000"/>
              </a:lnSpc>
              <a:buNone/>
              <a:defRPr sz="8800" b="1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n-US" altLang="zh-TW" noProof="0"/>
              <a:t>01</a:t>
            </a:r>
          </a:p>
        </p:txBody>
      </p:sp>
      <p:sp>
        <p:nvSpPr>
          <p:cNvPr id="12" name="文字版面配置區 18">
            <a:extLst>
              <a:ext uri="{FF2B5EF4-FFF2-40B4-BE49-F238E27FC236}">
                <a16:creationId xmlns:a16="http://schemas.microsoft.com/office/drawing/2014/main" id="{12C18C04-19C8-4ECC-83E8-6E65128CEF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40130" y="2009776"/>
            <a:ext cx="3924300" cy="2849562"/>
          </a:xfrm>
        </p:spPr>
        <p:txBody>
          <a:bodyPr rtlCol="0">
            <a:normAutofit/>
          </a:bodyPr>
          <a:lstStyle>
            <a:lvl1pPr marL="0" indent="0">
              <a:buNone/>
              <a:defRPr sz="1600">
                <a:solidFill>
                  <a:schemeClr val="tx2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2">
                    <a:lumMod val="50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2">
                    <a:lumMod val="50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2">
                    <a:lumMod val="50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2">
                    <a:lumMod val="50000"/>
                  </a:schemeClr>
                </a:solidFill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15" name="文字版面配置區 14">
            <a:extLst>
              <a:ext uri="{FF2B5EF4-FFF2-40B4-BE49-F238E27FC236}">
                <a16:creationId xmlns:a16="http://schemas.microsoft.com/office/drawing/2014/main" id="{4D14E5D8-EB42-4C87-B4AE-4746909A2D3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39813" y="5067300"/>
            <a:ext cx="3913187" cy="1319213"/>
          </a:xfrm>
        </p:spPr>
        <p:txBody>
          <a:bodyPr rtlCol="0">
            <a:normAutofit/>
          </a:bodyPr>
          <a:lstStyle>
            <a:lvl1pPr>
              <a:defRPr lang="en-US" sz="1600" kern="1200" dirty="0" smtClean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zh-TW" altLang="en-US" noProof="0"/>
              <a:t>按一下以編輯母片文字樣式</a:t>
            </a:r>
          </a:p>
        </p:txBody>
      </p:sp>
      <p:sp>
        <p:nvSpPr>
          <p:cNvPr id="14" name="標題 1">
            <a:extLst>
              <a:ext uri="{FF2B5EF4-FFF2-40B4-BE49-F238E27FC236}">
                <a16:creationId xmlns:a16="http://schemas.microsoft.com/office/drawing/2014/main" id="{F981B703-4F1F-41A6-AD71-3FFB2820FF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40130" y="465136"/>
            <a:ext cx="3935647" cy="1340615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dirty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rtl="0">
              <a:spcBef>
                <a:spcPts val="1000"/>
              </a:spcBef>
              <a:buFont typeface="Arial" panose="020B0604020202020204" pitchFamily="34" charset="0"/>
            </a:pPr>
            <a:r>
              <a:rPr lang="zh-TW" altLang="en-US" noProof="0"/>
              <a:t>職稱</a:t>
            </a:r>
          </a:p>
        </p:txBody>
      </p:sp>
      <p:sp>
        <p:nvSpPr>
          <p:cNvPr id="2" name="日期版面配置區 3">
            <a:extLst>
              <a:ext uri="{FF2B5EF4-FFF2-40B4-BE49-F238E27FC236}">
                <a16:creationId xmlns:a16="http://schemas.microsoft.com/office/drawing/2014/main" id="{80A66061-2A89-C4D8-C3FE-6F59C70F87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ea typeface="Microsoft JhengHei UI Light" panose="020B0304030504040204" pitchFamily="34" charset="-120"/>
                <a:cs typeface="Calibri" panose="020F0502020204030204" pitchFamily="34" charset="0"/>
              </a:defRPr>
            </a:lvl1pPr>
          </a:lstStyle>
          <a:p>
            <a:r>
              <a:rPr lang="en-US" altLang="zh-TW" dirty="0"/>
              <a:t>2023/01/05</a:t>
            </a:r>
            <a:endParaRPr lang="zh-TW" altLang="en-US" dirty="0"/>
          </a:p>
        </p:txBody>
      </p:sp>
      <p:sp>
        <p:nvSpPr>
          <p:cNvPr id="3" name="投影片編號版面配置區 5">
            <a:extLst>
              <a:ext uri="{FF2B5EF4-FFF2-40B4-BE49-F238E27FC236}">
                <a16:creationId xmlns:a16="http://schemas.microsoft.com/office/drawing/2014/main" id="{EEC81D17-38AF-9DF2-CD46-8EB116670A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7604" y="6486982"/>
            <a:ext cx="4910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ea typeface="Microsoft JhengHei UI Light" panose="020B0304030504040204" pitchFamily="34" charset="-120"/>
                <a:cs typeface="Calibri" panose="020F0502020204030204" pitchFamily="34" charset="0"/>
              </a:defRPr>
            </a:lvl1pPr>
          </a:lstStyle>
          <a:p>
            <a:fld id="{294A09A9-5501-47C1-A89A-A340965A2BE2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351659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議程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文字版面配置區 27">
            <a:extLst>
              <a:ext uri="{FF2B5EF4-FFF2-40B4-BE49-F238E27FC236}">
                <a16:creationId xmlns:a16="http://schemas.microsoft.com/office/drawing/2014/main" id="{661D25CF-5413-4949-A54A-8716608406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258050" y="2000250"/>
            <a:ext cx="4667250" cy="3398837"/>
          </a:xfrm>
        </p:spPr>
        <p:txBody>
          <a:bodyPr rtlCol="0">
            <a:normAutofit/>
          </a:bodyPr>
          <a:lstStyle>
            <a:lvl1pPr marL="0" indent="0">
              <a:lnSpc>
                <a:spcPct val="150000"/>
              </a:lnSpc>
              <a:buNone/>
              <a:defRPr sz="2000">
                <a:solidFill>
                  <a:schemeClr val="accent2">
                    <a:lumMod val="50000"/>
                  </a:schemeClr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defRPr>
            </a:lvl1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6AD2FED0-CD95-48B0-B54A-1F64F952C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513" y="876299"/>
            <a:ext cx="5181486" cy="2242441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7200">
                <a:solidFill>
                  <a:schemeClr val="accent2">
                    <a:lumMod val="50000"/>
                  </a:schemeClr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  <a:cs typeface="+mn-cs"/>
              </a:defRPr>
            </a:lvl1pPr>
          </a:lstStyle>
          <a:p>
            <a:pPr marL="0" lvl="0" indent="0" rtl="0">
              <a:lnSpc>
                <a:spcPts val="6500"/>
              </a:lnSpc>
              <a:spcBef>
                <a:spcPts val="1000"/>
              </a:spcBef>
              <a:buFont typeface="Arial" panose="020B0604020202020204" pitchFamily="34" charset="0"/>
            </a:pPr>
            <a:r>
              <a:rPr lang="zh-TW" altLang="en-US" noProof="0"/>
              <a:t>按一下以編輯母片標題樣式</a:t>
            </a:r>
          </a:p>
        </p:txBody>
      </p:sp>
      <p:cxnSp>
        <p:nvCxnSpPr>
          <p:cNvPr id="3" name="直線接點​​(S) 2">
            <a:extLst>
              <a:ext uri="{FF2B5EF4-FFF2-40B4-BE49-F238E27FC236}">
                <a16:creationId xmlns:a16="http://schemas.microsoft.com/office/drawing/2014/main" id="{68EF5E91-A275-4181-9C62-BC0773AD0512}"/>
              </a:ext>
            </a:extLst>
          </p:cNvPr>
          <p:cNvCxnSpPr>
            <a:cxnSpLocks/>
          </p:cNvCxnSpPr>
          <p:nvPr userDrawn="1"/>
        </p:nvCxnSpPr>
        <p:spPr>
          <a:xfrm>
            <a:off x="1028700" y="457211"/>
            <a:ext cx="1142999" cy="0"/>
          </a:xfrm>
          <a:prstGeom prst="line">
            <a:avLst/>
          </a:prstGeom>
          <a:ln w="15875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日期版面配置區 3">
            <a:extLst>
              <a:ext uri="{FF2B5EF4-FFF2-40B4-BE49-F238E27FC236}">
                <a16:creationId xmlns:a16="http://schemas.microsoft.com/office/drawing/2014/main" id="{368E0E57-DA9D-B254-FA2A-8EC3C862D5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ea typeface="Microsoft JhengHei UI Light" panose="020B0304030504040204" pitchFamily="34" charset="-120"/>
                <a:cs typeface="Calibri" panose="020F0502020204030204" pitchFamily="34" charset="0"/>
              </a:defRPr>
            </a:lvl1pPr>
          </a:lstStyle>
          <a:p>
            <a:r>
              <a:rPr lang="en-US" altLang="zh-TW" dirty="0"/>
              <a:t>2023/01/05</a:t>
            </a:r>
            <a:endParaRPr lang="zh-TW" altLang="en-US" dirty="0"/>
          </a:p>
        </p:txBody>
      </p:sp>
      <p:sp>
        <p:nvSpPr>
          <p:cNvPr id="7" name="投影片編號版面配置區 5">
            <a:extLst>
              <a:ext uri="{FF2B5EF4-FFF2-40B4-BE49-F238E27FC236}">
                <a16:creationId xmlns:a16="http://schemas.microsoft.com/office/drawing/2014/main" id="{0A1511AC-E3AC-68B0-8024-BED9D944A5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7604" y="6486982"/>
            <a:ext cx="4910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ea typeface="Microsoft JhengHei UI Light" panose="020B0304030504040204" pitchFamily="34" charset="-120"/>
                <a:cs typeface="Calibri" panose="020F0502020204030204" pitchFamily="34" charset="0"/>
              </a:defRPr>
            </a:lvl1pPr>
          </a:lstStyle>
          <a:p>
            <a:fld id="{294A09A9-5501-47C1-A89A-A340965A2BE2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822712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簡介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圖片版面配置區 15">
            <a:extLst>
              <a:ext uri="{FF2B5EF4-FFF2-40B4-BE49-F238E27FC236}">
                <a16:creationId xmlns:a16="http://schemas.microsoft.com/office/drawing/2014/main" id="{423630CA-0A51-4B04-A57B-9E412A8FCD1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847137" y="3862387"/>
            <a:ext cx="2316163" cy="2538413"/>
          </a:xfrm>
        </p:spPr>
        <p:txBody>
          <a:bodyPr rtlCol="0"/>
          <a:lstStyle>
            <a:lvl1pPr>
              <a:defRPr>
                <a:latin typeface="Microsoft JhengHei UI Light" panose="020B0304030504040204" pitchFamily="34" charset="-120"/>
                <a:ea typeface="Microsoft JhengHei UI Light" panose="020B03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16" name="圖片版面配置區 15">
            <a:extLst>
              <a:ext uri="{FF2B5EF4-FFF2-40B4-BE49-F238E27FC236}">
                <a16:creationId xmlns:a16="http://schemas.microsoft.com/office/drawing/2014/main" id="{3C994AE8-9E30-418E-8361-5D851AFA42C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10300" y="3854450"/>
            <a:ext cx="2316163" cy="2538413"/>
          </a:xfrm>
        </p:spPr>
        <p:txBody>
          <a:bodyPr rtlCol="0"/>
          <a:lstStyle>
            <a:lvl1pPr>
              <a:defRPr>
                <a:latin typeface="Microsoft JhengHei UI Light" panose="020B0304030504040204" pitchFamily="34" charset="-120"/>
                <a:ea typeface="Microsoft JhengHei UI Light" panose="020B03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14" name="圖片版面配置區 13">
            <a:extLst>
              <a:ext uri="{FF2B5EF4-FFF2-40B4-BE49-F238E27FC236}">
                <a16:creationId xmlns:a16="http://schemas.microsoft.com/office/drawing/2014/main" id="{3D4E5783-2917-458E-BE61-F3D5AAA8F97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10300" y="465138"/>
            <a:ext cx="4953000" cy="3090862"/>
          </a:xfrm>
        </p:spPr>
        <p:txBody>
          <a:bodyPr rtlCol="0"/>
          <a:lstStyle>
            <a:lvl1pPr>
              <a:defRPr>
                <a:latin typeface="Microsoft JhengHei UI Light" panose="020B0304030504040204" pitchFamily="34" charset="-120"/>
                <a:ea typeface="Microsoft JhengHei UI Light" panose="020B03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23" name="文字版面配置區 22">
            <a:extLst>
              <a:ext uri="{FF2B5EF4-FFF2-40B4-BE49-F238E27FC236}">
                <a16:creationId xmlns:a16="http://schemas.microsoft.com/office/drawing/2014/main" id="{B1D734B5-5F1C-4E34-81FF-AD75105E839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61917" y="517972"/>
            <a:ext cx="2956560" cy="1333500"/>
          </a:xfrm>
        </p:spPr>
        <p:txBody>
          <a:bodyPr rtlCol="0">
            <a:noAutofit/>
          </a:bodyPr>
          <a:lstStyle>
            <a:lvl1pPr marL="0" indent="0">
              <a:lnSpc>
                <a:spcPct val="90000"/>
              </a:lnSpc>
              <a:buNone/>
              <a:defRPr sz="8800" b="1">
                <a:solidFill>
                  <a:schemeClr val="bg1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defRPr>
            </a:lvl1pPr>
          </a:lstStyle>
          <a:p>
            <a:pPr lvl="0" rtl="0"/>
            <a:r>
              <a:rPr lang="en-US" altLang="zh-TW" noProof="0"/>
              <a:t>01</a:t>
            </a:r>
          </a:p>
        </p:txBody>
      </p:sp>
      <p:sp>
        <p:nvSpPr>
          <p:cNvPr id="19" name="文字版面配置區 18">
            <a:extLst>
              <a:ext uri="{FF2B5EF4-FFF2-40B4-BE49-F238E27FC236}">
                <a16:creationId xmlns:a16="http://schemas.microsoft.com/office/drawing/2014/main" id="{65757DE8-43D6-4A47-ABC9-B39EC8016CB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40130" y="2009775"/>
            <a:ext cx="3924300" cy="4391025"/>
          </a:xfrm>
        </p:spPr>
        <p:txBody>
          <a:bodyPr rtlCol="0">
            <a:normAutofit/>
          </a:bodyPr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accent2">
                    <a:lumMod val="50000"/>
                  </a:schemeClr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defRPr>
            </a:lvl1pPr>
            <a:lvl2pPr marL="457200" indent="0">
              <a:buNone/>
              <a:defRPr sz="2000">
                <a:solidFill>
                  <a:schemeClr val="tx2">
                    <a:lumMod val="50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2">
                    <a:lumMod val="50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2">
                    <a:lumMod val="50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2">
                    <a:lumMod val="50000"/>
                  </a:schemeClr>
                </a:solidFill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6032FDE8-62A6-4290-88E6-2795313DE2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8700" y="465137"/>
            <a:ext cx="3935647" cy="1340615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>
                <a:solidFill>
                  <a:schemeClr val="accent2">
                    <a:lumMod val="50000"/>
                  </a:schemeClr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  <a:cs typeface="+mn-cs"/>
              </a:defRPr>
            </a:lvl1pPr>
          </a:lstStyle>
          <a:p>
            <a:pPr marL="0" lvl="0" indent="0" rtl="0">
              <a:spcBef>
                <a:spcPts val="1000"/>
              </a:spcBef>
              <a:buFont typeface="Arial" panose="020B0604020202020204" pitchFamily="34" charset="0"/>
            </a:pPr>
            <a:r>
              <a:rPr lang="zh-TW" altLang="en-US" noProof="0"/>
              <a:t>職稱</a:t>
            </a:r>
          </a:p>
        </p:txBody>
      </p:sp>
      <p:sp>
        <p:nvSpPr>
          <p:cNvPr id="3" name="日期版面配置區 3">
            <a:extLst>
              <a:ext uri="{FF2B5EF4-FFF2-40B4-BE49-F238E27FC236}">
                <a16:creationId xmlns:a16="http://schemas.microsoft.com/office/drawing/2014/main" id="{FAC6D8D1-095B-FA19-C6D9-2A65F409DC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ea typeface="Microsoft JhengHei UI Light" panose="020B0304030504040204" pitchFamily="34" charset="-120"/>
                <a:cs typeface="Calibri" panose="020F0502020204030204" pitchFamily="34" charset="0"/>
              </a:defRPr>
            </a:lvl1pPr>
          </a:lstStyle>
          <a:p>
            <a:r>
              <a:rPr lang="en-US" altLang="zh-TW" dirty="0"/>
              <a:t>2023/01/05</a:t>
            </a:r>
            <a:endParaRPr lang="zh-TW" altLang="en-US" dirty="0"/>
          </a:p>
        </p:txBody>
      </p:sp>
      <p:sp>
        <p:nvSpPr>
          <p:cNvPr id="4" name="投影片編號版面配置區 5">
            <a:extLst>
              <a:ext uri="{FF2B5EF4-FFF2-40B4-BE49-F238E27FC236}">
                <a16:creationId xmlns:a16="http://schemas.microsoft.com/office/drawing/2014/main" id="{124CC28B-CDAE-9078-A353-67295616CC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7604" y="6486982"/>
            <a:ext cx="4910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ea typeface="Microsoft JhengHei UI Light" panose="020B0304030504040204" pitchFamily="34" charset="-120"/>
                <a:cs typeface="Calibri" panose="020F0502020204030204" pitchFamily="34" charset="0"/>
              </a:defRPr>
            </a:lvl1pPr>
          </a:lstStyle>
          <a:p>
            <a:fld id="{294A09A9-5501-47C1-A89A-A340965A2BE2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02635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分節符號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字版面配置區 21">
            <a:extLst>
              <a:ext uri="{FF2B5EF4-FFF2-40B4-BE49-F238E27FC236}">
                <a16:creationId xmlns:a16="http://schemas.microsoft.com/office/drawing/2014/main" id="{BC85317C-3A2D-483F-B913-714129E195A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73045" y="2426610"/>
            <a:ext cx="2378075" cy="1111250"/>
          </a:xfrm>
        </p:spPr>
        <p:txBody>
          <a:bodyPr rtlCol="0">
            <a:noAutofit/>
          </a:bodyPr>
          <a:lstStyle>
            <a:lvl1pPr marL="0" indent="0">
              <a:lnSpc>
                <a:spcPct val="90000"/>
              </a:lnSpc>
              <a:buNone/>
              <a:defRPr sz="8800">
                <a:solidFill>
                  <a:schemeClr val="bg1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defRPr>
            </a:lvl1pPr>
          </a:lstStyle>
          <a:p>
            <a:pPr lvl="0" rtl="0"/>
            <a:r>
              <a:rPr lang="en-US" altLang="zh-TW" noProof="0"/>
              <a:t>02</a:t>
            </a: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C45DFEC7-1EEC-4FF2-868A-9799EA69FE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7155" y="2714986"/>
            <a:ext cx="6674802" cy="65532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>
                <a:solidFill>
                  <a:schemeClr val="accent2">
                    <a:lumMod val="50000"/>
                  </a:schemeClr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  <a:cs typeface="+mn-cs"/>
              </a:defRPr>
            </a:lvl1pPr>
          </a:lstStyle>
          <a:p>
            <a:pPr marL="0" lvl="0" indent="0" rtl="0">
              <a:spcBef>
                <a:spcPts val="1000"/>
              </a:spcBef>
              <a:buFont typeface="Arial" panose="020B0604020202020204" pitchFamily="34" charset="0"/>
            </a:pPr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日期版面配置區 3">
            <a:extLst>
              <a:ext uri="{FF2B5EF4-FFF2-40B4-BE49-F238E27FC236}">
                <a16:creationId xmlns:a16="http://schemas.microsoft.com/office/drawing/2014/main" id="{8C595062-936D-5293-2978-26455DC7327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ea typeface="Microsoft JhengHei UI Light" panose="020B0304030504040204" pitchFamily="34" charset="-120"/>
                <a:cs typeface="Calibri" panose="020F0502020204030204" pitchFamily="34" charset="0"/>
              </a:defRPr>
            </a:lvl1pPr>
          </a:lstStyle>
          <a:p>
            <a:r>
              <a:rPr lang="en-US" altLang="zh-TW" dirty="0"/>
              <a:t>2023/01/05</a:t>
            </a:r>
            <a:endParaRPr lang="zh-TW" altLang="en-US" dirty="0"/>
          </a:p>
        </p:txBody>
      </p:sp>
      <p:sp>
        <p:nvSpPr>
          <p:cNvPr id="4" name="投影片編號版面配置區 5">
            <a:extLst>
              <a:ext uri="{FF2B5EF4-FFF2-40B4-BE49-F238E27FC236}">
                <a16:creationId xmlns:a16="http://schemas.microsoft.com/office/drawing/2014/main" id="{3EA66DC7-2F66-0527-19E8-31CD887C8D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7604" y="6486982"/>
            <a:ext cx="4910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ea typeface="Microsoft JhengHei UI Light" panose="020B0304030504040204" pitchFamily="34" charset="-120"/>
                <a:cs typeface="Calibri" panose="020F0502020204030204" pitchFamily="34" charset="0"/>
              </a:defRPr>
            </a:lvl1pPr>
          </a:lstStyle>
          <a:p>
            <a:fld id="{294A09A9-5501-47C1-A89A-A340965A2BE2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10694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圖表和圖形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3">
            <a:extLst>
              <a:ext uri="{FF2B5EF4-FFF2-40B4-BE49-F238E27FC236}">
                <a16:creationId xmlns:a16="http://schemas.microsoft.com/office/drawing/2014/main" id="{54C5D40F-EDD7-BC6E-2EE2-C964830706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ea typeface="Microsoft JhengHei UI Light" panose="020B0304030504040204" pitchFamily="34" charset="-120"/>
                <a:cs typeface="Calibri" panose="020F0502020204030204" pitchFamily="34" charset="0"/>
              </a:defRPr>
            </a:lvl1pPr>
          </a:lstStyle>
          <a:p>
            <a:r>
              <a:rPr lang="en-US" altLang="zh-TW" dirty="0"/>
              <a:t>2023/01/05</a:t>
            </a:r>
            <a:endParaRPr lang="zh-TW" altLang="en-US" dirty="0"/>
          </a:p>
        </p:txBody>
      </p:sp>
      <p:sp>
        <p:nvSpPr>
          <p:cNvPr id="3" name="投影片編號版面配置區 5">
            <a:extLst>
              <a:ext uri="{FF2B5EF4-FFF2-40B4-BE49-F238E27FC236}">
                <a16:creationId xmlns:a16="http://schemas.microsoft.com/office/drawing/2014/main" id="{28A47564-8323-B42E-38A1-7820C6A1E8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7604" y="6486982"/>
            <a:ext cx="4910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ea typeface="Microsoft JhengHei UI Light" panose="020B0304030504040204" pitchFamily="34" charset="-120"/>
                <a:cs typeface="Calibri" panose="020F0502020204030204" pitchFamily="34" charset="0"/>
              </a:defRPr>
            </a:lvl1pPr>
          </a:lstStyle>
          <a:p>
            <a:fld id="{294A09A9-5501-47C1-A89A-A340965A2BE2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624600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引述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圖片版面配置區 6">
            <a:extLst>
              <a:ext uri="{FF2B5EF4-FFF2-40B4-BE49-F238E27FC236}">
                <a16:creationId xmlns:a16="http://schemas.microsoft.com/office/drawing/2014/main" id="{2364FFEF-B933-46C6-A918-A80C987DB70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22147" y="0"/>
            <a:ext cx="3938588" cy="6400800"/>
          </a:xfrm>
        </p:spPr>
        <p:txBody>
          <a:bodyPr rtlCol="0"/>
          <a:lstStyle>
            <a:lvl1pPr>
              <a:defRPr>
                <a:latin typeface="Microsoft JhengHei UI Light" panose="020B0304030504040204" pitchFamily="34" charset="-120"/>
                <a:ea typeface="Microsoft JhengHei UI Light" panose="020B03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pic>
        <p:nvPicPr>
          <p:cNvPr id="4" name="圖片 3" hidden="1">
            <a:extLst>
              <a:ext uri="{FF2B5EF4-FFF2-40B4-BE49-F238E27FC236}">
                <a16:creationId xmlns:a16="http://schemas.microsoft.com/office/drawing/2014/main" id="{59E5EAF8-68C2-4910-8F66-D9320B9574C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947967" y="2105933"/>
            <a:ext cx="5297883" cy="1024217"/>
          </a:xfrm>
          <a:prstGeom prst="rect">
            <a:avLst/>
          </a:prstGeom>
        </p:spPr>
      </p:pic>
      <p:sp>
        <p:nvSpPr>
          <p:cNvPr id="5" name="標題 4">
            <a:extLst>
              <a:ext uri="{FF2B5EF4-FFF2-40B4-BE49-F238E27FC236}">
                <a16:creationId xmlns:a16="http://schemas.microsoft.com/office/drawing/2014/main" id="{E3BE48E1-D3BE-4B52-B2EC-13A514CB0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7966" y="2105933"/>
            <a:ext cx="5297883" cy="2237467"/>
          </a:xfrm>
        </p:spPr>
        <p:txBody>
          <a:bodyPr rtlCol="0" anchor="t">
            <a:normAutofit/>
          </a:bodyPr>
          <a:lstStyle>
            <a:lvl1pPr>
              <a:lnSpc>
                <a:spcPct val="150000"/>
              </a:lnSpc>
              <a:spcBef>
                <a:spcPts val="1000"/>
              </a:spcBef>
              <a:defRPr sz="2000">
                <a:solidFill>
                  <a:schemeClr val="accent2">
                    <a:lumMod val="50000"/>
                  </a:schemeClr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2" name="日期版面配置區 3">
            <a:extLst>
              <a:ext uri="{FF2B5EF4-FFF2-40B4-BE49-F238E27FC236}">
                <a16:creationId xmlns:a16="http://schemas.microsoft.com/office/drawing/2014/main" id="{FCD4EB5A-F885-F15E-9100-0D7E002C9D7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ea typeface="Microsoft JhengHei UI Light" panose="020B0304030504040204" pitchFamily="34" charset="-120"/>
                <a:cs typeface="Calibri" panose="020F0502020204030204" pitchFamily="34" charset="0"/>
              </a:defRPr>
            </a:lvl1pPr>
          </a:lstStyle>
          <a:p>
            <a:r>
              <a:rPr lang="en-US" altLang="zh-TW" dirty="0"/>
              <a:t>2023/01/05</a:t>
            </a:r>
            <a:endParaRPr lang="zh-TW" altLang="en-US" dirty="0"/>
          </a:p>
        </p:txBody>
      </p:sp>
      <p:sp>
        <p:nvSpPr>
          <p:cNvPr id="3" name="投影片編號版面配置區 5">
            <a:extLst>
              <a:ext uri="{FF2B5EF4-FFF2-40B4-BE49-F238E27FC236}">
                <a16:creationId xmlns:a16="http://schemas.microsoft.com/office/drawing/2014/main" id="{98772189-1DE9-269D-DBDB-C349F65450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7604" y="6486982"/>
            <a:ext cx="4910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ea typeface="Microsoft JhengHei UI Light" panose="020B0304030504040204" pitchFamily="34" charset="-120"/>
                <a:cs typeface="Calibri" panose="020F0502020204030204" pitchFamily="34" charset="0"/>
              </a:defRPr>
            </a:lvl1pPr>
          </a:lstStyle>
          <a:p>
            <a:fld id="{294A09A9-5501-47C1-A89A-A340965A2BE2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167453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時間表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22BA076-F3B9-47CB-80C2-BE29F157D044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54075" y="1625600"/>
            <a:ext cx="10499725" cy="4860925"/>
          </a:xfrm>
        </p:spPr>
        <p:txBody>
          <a:bodyPr rtlCol="0"/>
          <a:lstStyle>
            <a:lvl1pPr>
              <a:defRPr>
                <a:latin typeface="Microsoft JhengHei UI Light" panose="020B0304030504040204" pitchFamily="34" charset="-120"/>
                <a:ea typeface="Microsoft JhengHei UI Light" panose="020B0304030504040204" pitchFamily="34" charset="-120"/>
              </a:defRPr>
            </a:lvl1pPr>
            <a:lvl2pPr>
              <a:defRPr>
                <a:latin typeface="Microsoft JhengHei UI Light" panose="020B0304030504040204" pitchFamily="34" charset="-120"/>
                <a:ea typeface="Microsoft JhengHei UI Light" panose="020B0304030504040204" pitchFamily="34" charset="-120"/>
              </a:defRPr>
            </a:lvl2pPr>
            <a:lvl3pPr>
              <a:defRPr>
                <a:latin typeface="Microsoft JhengHei UI Light" panose="020B0304030504040204" pitchFamily="34" charset="-120"/>
                <a:ea typeface="Microsoft JhengHei UI Light" panose="020B0304030504040204" pitchFamily="34" charset="-120"/>
              </a:defRPr>
            </a:lvl3pPr>
            <a:lvl4pPr>
              <a:defRPr>
                <a:latin typeface="Microsoft JhengHei UI Light" panose="020B0304030504040204" pitchFamily="34" charset="-120"/>
                <a:ea typeface="Microsoft JhengHei UI Light" panose="020B0304030504040204" pitchFamily="34" charset="-120"/>
              </a:defRPr>
            </a:lvl4pPr>
            <a:lvl5pPr>
              <a:defRPr>
                <a:latin typeface="Microsoft JhengHei UI Light" panose="020B0304030504040204" pitchFamily="34" charset="-120"/>
                <a:ea typeface="Microsoft JhengHei UI Light" panose="020B0304030504040204" pitchFamily="34" charset="-12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E909627E-FE70-43A1-B0CB-4D4F6C32C2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074" y="122239"/>
            <a:ext cx="10499725" cy="1355724"/>
          </a:xfr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lang="en-US">
                <a:solidFill>
                  <a:schemeClr val="accent2">
                    <a:lumMod val="50000"/>
                  </a:schemeClr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  <a:cs typeface="+mn-cs"/>
              </a:defRPr>
            </a:lvl1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2" name="日期版面配置區 3">
            <a:extLst>
              <a:ext uri="{FF2B5EF4-FFF2-40B4-BE49-F238E27FC236}">
                <a16:creationId xmlns:a16="http://schemas.microsoft.com/office/drawing/2014/main" id="{6B64415F-3D5E-4AC3-C755-250F60A1A9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ea typeface="Microsoft JhengHei UI Light" panose="020B0304030504040204" pitchFamily="34" charset="-120"/>
                <a:cs typeface="Calibri" panose="020F0502020204030204" pitchFamily="34" charset="0"/>
              </a:defRPr>
            </a:lvl1pPr>
          </a:lstStyle>
          <a:p>
            <a:r>
              <a:rPr lang="en-US" altLang="zh-TW" dirty="0"/>
              <a:t>2023/01/05</a:t>
            </a:r>
            <a:endParaRPr lang="zh-TW" altLang="en-US" dirty="0"/>
          </a:p>
        </p:txBody>
      </p:sp>
      <p:sp>
        <p:nvSpPr>
          <p:cNvPr id="5" name="投影片編號版面配置區 5">
            <a:extLst>
              <a:ext uri="{FF2B5EF4-FFF2-40B4-BE49-F238E27FC236}">
                <a16:creationId xmlns:a16="http://schemas.microsoft.com/office/drawing/2014/main" id="{C7BAC9F9-406A-E8FD-FFDA-7A279F4AFB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7604" y="6486982"/>
            <a:ext cx="4910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ea typeface="Microsoft JhengHei UI Light" panose="020B0304030504040204" pitchFamily="34" charset="-120"/>
                <a:cs typeface="Calibri" panose="020F0502020204030204" pitchFamily="34" charset="0"/>
              </a:defRPr>
            </a:lvl1pPr>
          </a:lstStyle>
          <a:p>
            <a:fld id="{294A09A9-5501-47C1-A89A-A340965A2BE2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769475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小組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字版面配置區 22">
            <a:extLst>
              <a:ext uri="{FF2B5EF4-FFF2-40B4-BE49-F238E27FC236}">
                <a16:creationId xmlns:a16="http://schemas.microsoft.com/office/drawing/2014/main" id="{41BF345D-81AF-4851-83A1-62339848905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61917" y="517972"/>
            <a:ext cx="3108960" cy="1333500"/>
          </a:xfrm>
        </p:spPr>
        <p:txBody>
          <a:bodyPr rtlCol="0">
            <a:noAutofit/>
          </a:bodyPr>
          <a:lstStyle>
            <a:lvl1pPr marL="0" indent="0">
              <a:lnSpc>
                <a:spcPct val="90000"/>
              </a:lnSpc>
              <a:buNone/>
              <a:defRPr sz="8800" b="1">
                <a:solidFill>
                  <a:schemeClr val="tx1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defRPr>
            </a:lvl1pPr>
          </a:lstStyle>
          <a:p>
            <a:pPr lvl="0" rtl="0"/>
            <a:r>
              <a:rPr lang="en-US" altLang="zh-TW" noProof="0"/>
              <a:t>01</a:t>
            </a:r>
          </a:p>
        </p:txBody>
      </p:sp>
      <p:sp>
        <p:nvSpPr>
          <p:cNvPr id="21" name="圖片版面配置區 20">
            <a:extLst>
              <a:ext uri="{FF2B5EF4-FFF2-40B4-BE49-F238E27FC236}">
                <a16:creationId xmlns:a16="http://schemas.microsoft.com/office/drawing/2014/main" id="{EC4F3A57-45ED-498D-858C-3EE63DF129C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36601" y="3552677"/>
            <a:ext cx="1874874" cy="2848123"/>
          </a:xfrm>
        </p:spPr>
        <p:txBody>
          <a:bodyPr rtlCol="0"/>
          <a:lstStyle>
            <a:lvl1pPr>
              <a:defRPr>
                <a:latin typeface="Microsoft JhengHei UI Light" panose="020B0304030504040204" pitchFamily="34" charset="-120"/>
                <a:ea typeface="Microsoft JhengHei UI Light" panose="020B03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22" name="圖片版面配置區 20">
            <a:extLst>
              <a:ext uri="{FF2B5EF4-FFF2-40B4-BE49-F238E27FC236}">
                <a16:creationId xmlns:a16="http://schemas.microsoft.com/office/drawing/2014/main" id="{1AC5BB09-E3BA-4948-93B3-EDCAAB80311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101197" y="3552677"/>
            <a:ext cx="1874874" cy="2848123"/>
          </a:xfrm>
        </p:spPr>
        <p:txBody>
          <a:bodyPr rtlCol="0"/>
          <a:lstStyle>
            <a:lvl1pPr>
              <a:defRPr>
                <a:latin typeface="Microsoft JhengHei UI Light" panose="020B0304030504040204" pitchFamily="34" charset="-120"/>
                <a:ea typeface="Microsoft JhengHei UI Light" panose="020B03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23" name="圖片版面配置區 20">
            <a:extLst>
              <a:ext uri="{FF2B5EF4-FFF2-40B4-BE49-F238E27FC236}">
                <a16:creationId xmlns:a16="http://schemas.microsoft.com/office/drawing/2014/main" id="{BF83C6B7-5484-4586-8830-098BDCD9C98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66324" y="3552677"/>
            <a:ext cx="1874874" cy="2848123"/>
          </a:xfrm>
        </p:spPr>
        <p:txBody>
          <a:bodyPr rtlCol="0"/>
          <a:lstStyle>
            <a:lvl1pPr>
              <a:defRPr>
                <a:latin typeface="Microsoft JhengHei UI Light" panose="020B0304030504040204" pitchFamily="34" charset="-120"/>
                <a:ea typeface="Microsoft JhengHei UI Light" panose="020B03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24" name="圖片版面配置區 20">
            <a:extLst>
              <a:ext uri="{FF2B5EF4-FFF2-40B4-BE49-F238E27FC236}">
                <a16:creationId xmlns:a16="http://schemas.microsoft.com/office/drawing/2014/main" id="{0C5663B1-EED6-4D80-A7C2-19E1366387A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239069" y="3552677"/>
            <a:ext cx="1874874" cy="2848123"/>
          </a:xfrm>
        </p:spPr>
        <p:txBody>
          <a:bodyPr rtlCol="0"/>
          <a:lstStyle>
            <a:lvl1pPr>
              <a:defRPr>
                <a:latin typeface="Microsoft JhengHei UI Light" panose="020B0304030504040204" pitchFamily="34" charset="-120"/>
                <a:ea typeface="Microsoft JhengHei UI Light" panose="020B03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25" name="圖片版面配置區 20">
            <a:extLst>
              <a:ext uri="{FF2B5EF4-FFF2-40B4-BE49-F238E27FC236}">
                <a16:creationId xmlns:a16="http://schemas.microsoft.com/office/drawing/2014/main" id="{D21E7B61-407B-40A7-9AF6-0D7E7106BCF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296046" y="3552677"/>
            <a:ext cx="1874874" cy="2848123"/>
          </a:xfrm>
        </p:spPr>
        <p:txBody>
          <a:bodyPr rtlCol="0"/>
          <a:lstStyle>
            <a:lvl1pPr>
              <a:defRPr>
                <a:latin typeface="Microsoft JhengHei UI Light" panose="020B0304030504040204" pitchFamily="34" charset="-120"/>
                <a:ea typeface="Microsoft JhengHei UI Light" panose="020B03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E3E8CB70-B054-4294-AD29-EE7A75C72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60" y="651507"/>
            <a:ext cx="8991563" cy="1005839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0000"/>
              </a:lnSpc>
              <a:defRPr lang="en-US">
                <a:solidFill>
                  <a:schemeClr val="accent2">
                    <a:lumMod val="50000"/>
                  </a:schemeClr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  <a:cs typeface="+mn-cs"/>
              </a:defRPr>
            </a:lvl1pPr>
          </a:lstStyle>
          <a:p>
            <a:pPr marL="0" lvl="0" indent="0" rtl="0">
              <a:spcBef>
                <a:spcPts val="1000"/>
              </a:spcBef>
              <a:buFont typeface="Arial" panose="020B0604020202020204" pitchFamily="34" charset="0"/>
            </a:pPr>
            <a:r>
              <a:rPr lang="zh-TW" altLang="en-US" noProof="0"/>
              <a:t>按一下以編輯母片標題樣式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28E0D608-4E7A-4014-9F62-CB43A0C8394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36638" y="2717800"/>
            <a:ext cx="1866900" cy="711200"/>
          </a:xfrm>
        </p:spPr>
        <p:txBody>
          <a:bodyPr rtlCol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accent2">
                    <a:lumMod val="50000"/>
                  </a:schemeClr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zh-TW" altLang="en-US" noProof="0"/>
              <a:t>姓名</a:t>
            </a:r>
          </a:p>
          <a:p>
            <a:pPr lvl="0" rtl="0"/>
            <a:r>
              <a:rPr lang="zh-TW" altLang="en-US" noProof="0"/>
              <a:t>職稱</a:t>
            </a:r>
          </a:p>
        </p:txBody>
      </p:sp>
      <p:sp>
        <p:nvSpPr>
          <p:cNvPr id="26" name="文字版面配置區 3">
            <a:extLst>
              <a:ext uri="{FF2B5EF4-FFF2-40B4-BE49-F238E27FC236}">
                <a16:creationId xmlns:a16="http://schemas.microsoft.com/office/drawing/2014/main" id="{9C3A63B0-4EEA-45BC-A016-5FDA0969EA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086100" y="2718405"/>
            <a:ext cx="1866900" cy="711200"/>
          </a:xfrm>
        </p:spPr>
        <p:txBody>
          <a:bodyPr rtlCol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accent2">
                    <a:lumMod val="50000"/>
                  </a:schemeClr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zh-TW" altLang="en-US" noProof="0"/>
              <a:t>姓名</a:t>
            </a:r>
          </a:p>
          <a:p>
            <a:pPr lvl="0" rtl="0"/>
            <a:r>
              <a:rPr lang="zh-TW" altLang="en-US" noProof="0"/>
              <a:t>職稱</a:t>
            </a:r>
          </a:p>
        </p:txBody>
      </p:sp>
      <p:sp>
        <p:nvSpPr>
          <p:cNvPr id="27" name="文字版面配置區 3">
            <a:extLst>
              <a:ext uri="{FF2B5EF4-FFF2-40B4-BE49-F238E27FC236}">
                <a16:creationId xmlns:a16="http://schemas.microsoft.com/office/drawing/2014/main" id="{7080679B-5220-4478-B631-7112F870B7A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43500" y="2718405"/>
            <a:ext cx="1866900" cy="711200"/>
          </a:xfrm>
        </p:spPr>
        <p:txBody>
          <a:bodyPr rtlCol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accent2">
                    <a:lumMod val="50000"/>
                  </a:schemeClr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zh-TW" altLang="en-US" noProof="0"/>
              <a:t>姓名</a:t>
            </a:r>
          </a:p>
          <a:p>
            <a:pPr lvl="0" rtl="0"/>
            <a:r>
              <a:rPr lang="zh-TW" altLang="en-US" noProof="0"/>
              <a:t>職稱</a:t>
            </a:r>
          </a:p>
        </p:txBody>
      </p:sp>
      <p:sp>
        <p:nvSpPr>
          <p:cNvPr id="28" name="文字版面配置區 3">
            <a:extLst>
              <a:ext uri="{FF2B5EF4-FFF2-40B4-BE49-F238E27FC236}">
                <a16:creationId xmlns:a16="http://schemas.microsoft.com/office/drawing/2014/main" id="{9E4F61A3-2797-46FB-ACA7-0443E3BBDD2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239070" y="2718405"/>
            <a:ext cx="1866900" cy="711200"/>
          </a:xfrm>
        </p:spPr>
        <p:txBody>
          <a:bodyPr rtlCol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accent2">
                    <a:lumMod val="50000"/>
                  </a:schemeClr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zh-TW" altLang="en-US" noProof="0"/>
              <a:t>姓名</a:t>
            </a:r>
          </a:p>
          <a:p>
            <a:pPr lvl="0" rtl="0"/>
            <a:r>
              <a:rPr lang="zh-TW" altLang="en-US" noProof="0"/>
              <a:t>職稱</a:t>
            </a:r>
          </a:p>
        </p:txBody>
      </p:sp>
      <p:sp>
        <p:nvSpPr>
          <p:cNvPr id="29" name="文字版面配置區 3">
            <a:extLst>
              <a:ext uri="{FF2B5EF4-FFF2-40B4-BE49-F238E27FC236}">
                <a16:creationId xmlns:a16="http://schemas.microsoft.com/office/drawing/2014/main" id="{14ED733B-1DE9-4FDC-BD5F-2BE3BB07C93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304020" y="2718405"/>
            <a:ext cx="1866900" cy="711200"/>
          </a:xfrm>
        </p:spPr>
        <p:txBody>
          <a:bodyPr rtlCol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accent2">
                    <a:lumMod val="50000"/>
                  </a:schemeClr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zh-TW" altLang="en-US" noProof="0"/>
              <a:t>姓名</a:t>
            </a:r>
          </a:p>
          <a:p>
            <a:pPr lvl="0" rtl="0"/>
            <a:r>
              <a:rPr lang="zh-TW" altLang="en-US" noProof="0"/>
              <a:t>職稱</a:t>
            </a:r>
          </a:p>
        </p:txBody>
      </p:sp>
      <p:sp>
        <p:nvSpPr>
          <p:cNvPr id="3" name="日期版面配置區 3">
            <a:extLst>
              <a:ext uri="{FF2B5EF4-FFF2-40B4-BE49-F238E27FC236}">
                <a16:creationId xmlns:a16="http://schemas.microsoft.com/office/drawing/2014/main" id="{BB29B721-D62F-3F54-464B-9F45F50DB5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ea typeface="Microsoft JhengHei UI Light" panose="020B0304030504040204" pitchFamily="34" charset="-120"/>
                <a:cs typeface="Calibri" panose="020F0502020204030204" pitchFamily="34" charset="0"/>
              </a:defRPr>
            </a:lvl1pPr>
          </a:lstStyle>
          <a:p>
            <a:r>
              <a:rPr lang="en-US" altLang="zh-TW" dirty="0"/>
              <a:t>2023/01/05</a:t>
            </a:r>
            <a:endParaRPr lang="zh-TW" altLang="en-US" dirty="0"/>
          </a:p>
        </p:txBody>
      </p:sp>
      <p:sp>
        <p:nvSpPr>
          <p:cNvPr id="5" name="投影片編號版面配置區 5">
            <a:extLst>
              <a:ext uri="{FF2B5EF4-FFF2-40B4-BE49-F238E27FC236}">
                <a16:creationId xmlns:a16="http://schemas.microsoft.com/office/drawing/2014/main" id="{493ED275-1FA1-1D3B-4E32-607E8DA9EC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7604" y="6486982"/>
            <a:ext cx="4910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ea typeface="Microsoft JhengHei UI Light" panose="020B0304030504040204" pitchFamily="34" charset="-120"/>
                <a:cs typeface="Calibri" panose="020F0502020204030204" pitchFamily="34" charset="0"/>
              </a:defRPr>
            </a:lvl1pPr>
          </a:lstStyle>
          <a:p>
            <a:fld id="{294A09A9-5501-47C1-A89A-A340965A2BE2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058580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內容 1 欄位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圖片版面配置區 9">
            <a:extLst>
              <a:ext uri="{FF2B5EF4-FFF2-40B4-BE49-F238E27FC236}">
                <a16:creationId xmlns:a16="http://schemas.microsoft.com/office/drawing/2014/main" id="{B275B11D-8F3F-472B-BBCC-A4F7415AC0A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28700" y="3543300"/>
            <a:ext cx="3924300" cy="3314700"/>
          </a:xfrm>
        </p:spPr>
        <p:txBody>
          <a:bodyPr rtlCol="0"/>
          <a:lstStyle>
            <a:lvl1pPr>
              <a:defRPr>
                <a:latin typeface="Microsoft JhengHei UI Light" panose="020B0304030504040204" pitchFamily="34" charset="-120"/>
                <a:ea typeface="Microsoft JhengHei UI Light" panose="020B03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99F0629D-1A5F-4F4F-90D6-430379624EFF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191250" y="1981200"/>
            <a:ext cx="4972050" cy="4473575"/>
          </a:xfrm>
        </p:spPr>
        <p:txBody>
          <a:bodyPr rtlCol="0">
            <a:normAutofit/>
          </a:bodyPr>
          <a:lstStyle>
            <a:lvl1pPr marL="0" indent="0">
              <a:buNone/>
              <a:defRPr>
                <a:latin typeface="Microsoft JhengHei UI Light" panose="020B0304030504040204" pitchFamily="34" charset="-120"/>
                <a:ea typeface="Microsoft JhengHei UI Light" panose="020B0304030504040204" pitchFamily="34" charset="-120"/>
              </a:defRPr>
            </a:lvl1pPr>
          </a:lstStyle>
          <a:p>
            <a:pPr lvl="0" rtl="0"/>
            <a:r>
              <a:rPr lang="zh-TW" altLang="en-US" sz="1600" noProof="0">
                <a:solidFill>
                  <a:schemeClr val="tx2">
                    <a:lumMod val="50000"/>
                  </a:schemeClr>
                </a:solidFill>
                <a:latin typeface="Biome Light" panose="020B0303030204020804" pitchFamily="34" charset="0"/>
                <a:cs typeface="Biome Light" panose="020B0303030204020804" pitchFamily="34" charset="0"/>
              </a:rPr>
              <a:t>按一下以編輯母片文字樣式</a:t>
            </a: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4AEEC1A7-43C3-481E-95D0-5616242E1A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5534" y="539225"/>
            <a:ext cx="3924300" cy="2434386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7200">
                <a:solidFill>
                  <a:schemeClr val="accent2">
                    <a:lumMod val="50000"/>
                  </a:schemeClr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  <a:cs typeface="+mn-cs"/>
              </a:defRPr>
            </a:lvl1pPr>
          </a:lstStyle>
          <a:p>
            <a:pPr lvl="0" rtl="0"/>
            <a:r>
              <a:rPr lang="zh-TW" altLang="en-US" noProof="0"/>
              <a:t>按一下以新增標題</a:t>
            </a:r>
          </a:p>
        </p:txBody>
      </p:sp>
      <p:cxnSp>
        <p:nvCxnSpPr>
          <p:cNvPr id="3" name="直線接點​​(S) 2">
            <a:extLst>
              <a:ext uri="{FF2B5EF4-FFF2-40B4-BE49-F238E27FC236}">
                <a16:creationId xmlns:a16="http://schemas.microsoft.com/office/drawing/2014/main" id="{DC6CF0E0-8FF2-4FE7-AC69-85BEFA656508}"/>
              </a:ext>
            </a:extLst>
          </p:cNvPr>
          <p:cNvCxnSpPr>
            <a:cxnSpLocks/>
          </p:cNvCxnSpPr>
          <p:nvPr userDrawn="1"/>
        </p:nvCxnSpPr>
        <p:spPr>
          <a:xfrm>
            <a:off x="1028700" y="457211"/>
            <a:ext cx="1142999" cy="0"/>
          </a:xfrm>
          <a:prstGeom prst="line">
            <a:avLst/>
          </a:prstGeom>
          <a:ln w="15875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3DD4D22-DAA7-DB93-6975-B1D57F6288C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ea typeface="Microsoft JhengHei UI Light" panose="020B0304030504040204" pitchFamily="34" charset="-120"/>
                <a:cs typeface="Calibri" panose="020F0502020204030204" pitchFamily="34" charset="0"/>
              </a:defRPr>
            </a:lvl1pPr>
          </a:lstStyle>
          <a:p>
            <a:r>
              <a:rPr lang="en-US" altLang="zh-TW" dirty="0"/>
              <a:t>2023/01/05</a:t>
            </a:r>
            <a:endParaRPr lang="zh-TW" altLang="en-US" dirty="0"/>
          </a:p>
        </p:txBody>
      </p:sp>
      <p:sp>
        <p:nvSpPr>
          <p:cNvPr id="5" name="投影片編號版面配置區 5">
            <a:extLst>
              <a:ext uri="{FF2B5EF4-FFF2-40B4-BE49-F238E27FC236}">
                <a16:creationId xmlns:a16="http://schemas.microsoft.com/office/drawing/2014/main" id="{FFEFABE9-4AE3-A673-DD43-CC64A852E9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7604" y="6486982"/>
            <a:ext cx="4910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ea typeface="Microsoft JhengHei UI Light" panose="020B0304030504040204" pitchFamily="34" charset="-120"/>
                <a:cs typeface="Calibri" panose="020F0502020204030204" pitchFamily="34" charset="0"/>
              </a:defRPr>
            </a:lvl1pPr>
          </a:lstStyle>
          <a:p>
            <a:fld id="{294A09A9-5501-47C1-A89A-A340965A2BE2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751072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zh-TW" altLang="en-US" noProof="0" dirty="0"/>
              <a:t>按一下以編輯母片標題樣式</a:t>
            </a:r>
          </a:p>
        </p:txBody>
      </p:sp>
      <p:sp>
        <p:nvSpPr>
          <p:cNvPr id="3" name="文字預留位置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zh-TW" altLang="en-US" noProof="0" dirty="0"/>
              <a:t>按一下以編輯母片文字樣式</a:t>
            </a:r>
          </a:p>
          <a:p>
            <a:pPr lvl="1" rtl="0"/>
            <a:r>
              <a:rPr lang="zh-TW" altLang="en-US" noProof="0" dirty="0"/>
              <a:t>第二層</a:t>
            </a:r>
          </a:p>
          <a:p>
            <a:pPr lvl="2" rtl="0"/>
            <a:r>
              <a:rPr lang="zh-TW" altLang="en-US" noProof="0" dirty="0"/>
              <a:t>第三層</a:t>
            </a:r>
          </a:p>
          <a:p>
            <a:pPr lvl="3" rtl="0"/>
            <a:r>
              <a:rPr lang="zh-TW" altLang="en-US" noProof="0" dirty="0"/>
              <a:t>第四層</a:t>
            </a:r>
          </a:p>
          <a:p>
            <a:pPr lvl="4" rtl="0"/>
            <a:r>
              <a:rPr lang="zh-TW" altLang="en-US" noProof="0" dirty="0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ED77A09-15C2-4E47-948E-AACAFCA47D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ea typeface="Microsoft JhengHei UI Light" panose="020B0304030504040204" pitchFamily="34" charset="-120"/>
                <a:cs typeface="Calibri" panose="020F0502020204030204" pitchFamily="34" charset="0"/>
              </a:defRPr>
            </a:lvl1pPr>
          </a:lstStyle>
          <a:p>
            <a:r>
              <a:rPr lang="en-US" altLang="zh-TW" dirty="0"/>
              <a:t>2023/01/05</a:t>
            </a:r>
            <a:endParaRPr lang="zh-TW" altLang="en-US" dirty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0567522-C3B6-46EB-A361-BEC2510B00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defRPr>
            </a:lvl1pPr>
          </a:lstStyle>
          <a:p>
            <a:endParaRPr lang="zh-TW" altLang="en-US" noProof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DC57CF0-034F-450D-937C-718D5AF1A0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7604" y="6486982"/>
            <a:ext cx="4910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ea typeface="Microsoft JhengHei UI Light" panose="020B0304030504040204" pitchFamily="34" charset="-120"/>
                <a:cs typeface="Calibri" panose="020F0502020204030204" pitchFamily="34" charset="0"/>
              </a:defRPr>
            </a:lvl1pPr>
          </a:lstStyle>
          <a:p>
            <a:fld id="{294A09A9-5501-47C1-A89A-A340965A2BE2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60" r:id="rId6"/>
    <p:sldLayoutId id="2147483654" r:id="rId7"/>
    <p:sldLayoutId id="2147483659" r:id="rId8"/>
    <p:sldLayoutId id="2147483655" r:id="rId9"/>
    <p:sldLayoutId id="2147483656" r:id="rId10"/>
    <p:sldLayoutId id="2147483658" r:id="rId11"/>
    <p:sldLayoutId id="2147483657" r:id="rId12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648" userDrawn="1">
          <p15:clr>
            <a:srgbClr val="F26B43"/>
          </p15:clr>
        </p15:guide>
        <p15:guide id="2" pos="1176" userDrawn="1">
          <p15:clr>
            <a:srgbClr val="F26B43"/>
          </p15:clr>
        </p15:guide>
        <p15:guide id="3" pos="1296" userDrawn="1">
          <p15:clr>
            <a:srgbClr val="F26B43"/>
          </p15:clr>
        </p15:guide>
        <p15:guide id="4" pos="1824" userDrawn="1">
          <p15:clr>
            <a:srgbClr val="F26B43"/>
          </p15:clr>
        </p15:guide>
        <p15:guide id="5" pos="1944" userDrawn="1">
          <p15:clr>
            <a:srgbClr val="F26B43"/>
          </p15:clr>
        </p15:guide>
        <p15:guide id="6" pos="2472" userDrawn="1">
          <p15:clr>
            <a:srgbClr val="F26B43"/>
          </p15:clr>
        </p15:guide>
        <p15:guide id="7" pos="2592" userDrawn="1">
          <p15:clr>
            <a:srgbClr val="F26B43"/>
          </p15:clr>
        </p15:guide>
        <p15:guide id="8" pos="3120" userDrawn="1">
          <p15:clr>
            <a:srgbClr val="F26B43"/>
          </p15:clr>
        </p15:guide>
        <p15:guide id="9" pos="3240" userDrawn="1">
          <p15:clr>
            <a:srgbClr val="F26B43"/>
          </p15:clr>
        </p15:guide>
        <p15:guide id="10" pos="3792" userDrawn="1">
          <p15:clr>
            <a:srgbClr val="F26B43"/>
          </p15:clr>
        </p15:guide>
        <p15:guide id="11" pos="3912" userDrawn="1">
          <p15:clr>
            <a:srgbClr val="F26B43"/>
          </p15:clr>
        </p15:guide>
        <p15:guide id="12" pos="4416" userDrawn="1">
          <p15:clr>
            <a:srgbClr val="F26B43"/>
          </p15:clr>
        </p15:guide>
        <p15:guide id="13" pos="4560" userDrawn="1">
          <p15:clr>
            <a:srgbClr val="F26B43"/>
          </p15:clr>
        </p15:guide>
        <p15:guide id="14" pos="5088" userDrawn="1">
          <p15:clr>
            <a:srgbClr val="F26B43"/>
          </p15:clr>
        </p15:guide>
        <p15:guide id="15" pos="5208" userDrawn="1">
          <p15:clr>
            <a:srgbClr val="F26B43"/>
          </p15:clr>
        </p15:guide>
        <p15:guide id="16" pos="5736" userDrawn="1">
          <p15:clr>
            <a:srgbClr val="F26B43"/>
          </p15:clr>
        </p15:guide>
        <p15:guide id="17" pos="5856" userDrawn="1">
          <p15:clr>
            <a:srgbClr val="F26B43"/>
          </p15:clr>
        </p15:guide>
        <p15:guide id="18" pos="6384" userDrawn="1">
          <p15:clr>
            <a:srgbClr val="F26B43"/>
          </p15:clr>
        </p15:guide>
        <p15:guide id="19" pos="6504" userDrawn="1">
          <p15:clr>
            <a:srgbClr val="F26B43"/>
          </p15:clr>
        </p15:guide>
        <p15:guide id="20" pos="7032" userDrawn="1">
          <p15:clr>
            <a:srgbClr val="F26B43"/>
          </p15:clr>
        </p15:guide>
        <p15:guide id="21" orient="horz" pos="288" userDrawn="1">
          <p15:clr>
            <a:srgbClr val="F26B43"/>
          </p15:clr>
        </p15:guide>
        <p15:guide id="22" orient="horz" pos="1128" userDrawn="1">
          <p15:clr>
            <a:srgbClr val="F26B43"/>
          </p15:clr>
        </p15:guide>
        <p15:guide id="23" orient="horz" pos="1248" userDrawn="1">
          <p15:clr>
            <a:srgbClr val="F26B43"/>
          </p15:clr>
        </p15:guide>
        <p15:guide id="24" orient="horz" pos="2088" userDrawn="1">
          <p15:clr>
            <a:srgbClr val="F26B43"/>
          </p15:clr>
        </p15:guide>
        <p15:guide id="25" orient="horz" pos="2232" userDrawn="1">
          <p15:clr>
            <a:srgbClr val="F26B43"/>
          </p15:clr>
        </p15:guide>
        <p15:guide id="26" orient="horz" pos="3048" userDrawn="1">
          <p15:clr>
            <a:srgbClr val="F26B43"/>
          </p15:clr>
        </p15:guide>
        <p15:guide id="27" orient="horz" pos="3192" userDrawn="1">
          <p15:clr>
            <a:srgbClr val="F26B43"/>
          </p15:clr>
        </p15:guide>
        <p15:guide id="28" orient="horz" pos="403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weathermap.org/" TargetMode="External"/><Relationship Id="rId7" Type="http://schemas.openxmlformats.org/officeDocument/2006/relationships/hyperlink" Target="https://www.youtube.com/watch?v=8R3FtApLdms" TargetMode="External"/><Relationship Id="rId2" Type="http://schemas.openxmlformats.org/officeDocument/2006/relationships/hyperlink" Target="https://console.firebase.google.com/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github.com/domoritz/leaflet-locatecontrol" TargetMode="External"/><Relationship Id="rId5" Type="http://schemas.openxmlformats.org/officeDocument/2006/relationships/hyperlink" Target="https://github.com/Norkart/Leaflet-MiniMap" TargetMode="External"/><Relationship Id="rId4" Type="http://schemas.openxmlformats.org/officeDocument/2006/relationships/hyperlink" Target="https://www.openstreetmap.org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etswrite.tw/leaflet-osm-basic/" TargetMode="External"/><Relationship Id="rId2" Type="http://schemas.openxmlformats.org/officeDocument/2006/relationships/hyperlink" Target="https://hackmd.io/@StevenLee/rk8s0FQXP" TargetMode="Externa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ithelp.ithome.com.tw/articles/10224016" TargetMode="External"/><Relationship Id="rId4" Type="http://schemas.openxmlformats.org/officeDocument/2006/relationships/hyperlink" Target="https://www.oxxostudio.tw/articles/201905/firebase-firestore.html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C9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88467C95-DF23-40B9-B265-2E6F3DE29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513" y="876299"/>
            <a:ext cx="5486288" cy="2817160"/>
          </a:xfrm>
        </p:spPr>
        <p:txBody>
          <a:bodyPr rtlCol="0">
            <a:normAutofit/>
          </a:bodyPr>
          <a:lstStyle/>
          <a:p>
            <a:r>
              <a:rPr lang="zh-TW" altLang="en-US" sz="63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氣象實驗室</a:t>
            </a:r>
          </a:p>
        </p:txBody>
      </p:sp>
      <p:sp>
        <p:nvSpPr>
          <p:cNvPr id="18" name="文字版面配置區 17">
            <a:extLst>
              <a:ext uri="{FF2B5EF4-FFF2-40B4-BE49-F238E27FC236}">
                <a16:creationId xmlns:a16="http://schemas.microsoft.com/office/drawing/2014/main" id="{27A48A35-E5E4-4A5F-9F91-BAEA4F5DF21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36922" y="4237264"/>
            <a:ext cx="5241470" cy="2473458"/>
          </a:xfrm>
        </p:spPr>
        <p:txBody>
          <a:bodyPr rtlCol="0"/>
          <a:lstStyle/>
          <a:p>
            <a:pPr rtl="0"/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班級：五專資工三甲</a:t>
            </a: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rtl="0"/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組別：第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6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組</a:t>
            </a: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rtl="0"/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組長：陳紋誼</a:t>
            </a: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rtl="0"/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組員：陳品瑋  、鄧光易  、蔡世偉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78260AC0-77F0-51C7-E4E3-D802F7A42E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8284" y="-159542"/>
            <a:ext cx="5123428" cy="512342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9308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B7BD24C-436A-E6C2-D13C-CE47B0F2C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6829" y="573504"/>
            <a:ext cx="10156826" cy="875884"/>
          </a:xfrm>
        </p:spPr>
        <p:txBody>
          <a:bodyPr/>
          <a:lstStyle/>
          <a:p>
            <a:r>
              <a:rPr lang="en-US" altLang="zh-TW" sz="4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Node-RED</a:t>
            </a:r>
            <a:r>
              <a:rPr lang="zh-TW" altLang="en-US" sz="4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儀表板</a:t>
            </a:r>
            <a:r>
              <a:rPr lang="en-US" altLang="zh-TW" sz="4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4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正常</a:t>
            </a:r>
            <a:r>
              <a:rPr lang="en-US" altLang="zh-TW" sz="4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4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24181F70-68A1-7FCD-60B4-7292966137A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altLang="zh-TW"/>
              <a:t>2023/01/05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B9FBEAE-8E5D-CE48-2F0C-EEDF7DDF76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altLang="zh-TW" smtClean="0"/>
              <a:pPr/>
              <a:t>10</a:t>
            </a:fld>
            <a:endParaRPr lang="zh-TW" altLang="en-US" dirty="0"/>
          </a:p>
        </p:txBody>
      </p:sp>
      <p:pic>
        <p:nvPicPr>
          <p:cNvPr id="20" name="圖片 19">
            <a:extLst>
              <a:ext uri="{FF2B5EF4-FFF2-40B4-BE49-F238E27FC236}">
                <a16:creationId xmlns:a16="http://schemas.microsoft.com/office/drawing/2014/main" id="{25960FC8-E29A-2EBB-C58E-367D53E6A3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2895" y="1449388"/>
            <a:ext cx="8066210" cy="5182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1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9B051D10-1E54-7F1C-CE58-587611A961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513" y="638175"/>
            <a:ext cx="7180616" cy="771525"/>
          </a:xfrm>
        </p:spPr>
        <p:txBody>
          <a:bodyPr>
            <a:normAutofit/>
          </a:bodyPr>
          <a:lstStyle/>
          <a:p>
            <a:r>
              <a:rPr lang="en-US" altLang="zh-TW" sz="4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Node-RED</a:t>
            </a:r>
            <a:r>
              <a:rPr lang="zh-TW" altLang="en-US" sz="4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儀表板</a:t>
            </a:r>
            <a:r>
              <a:rPr lang="en-US" altLang="zh-TW" sz="4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4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異常</a:t>
            </a:r>
            <a:r>
              <a:rPr lang="en-US" altLang="zh-TW" sz="4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4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4792D5A-A5BF-724D-D949-483F264D7C7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altLang="zh-TW"/>
              <a:t>2023/01/05</a:t>
            </a:r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B63A560-C4CB-F8A8-5B7F-CE6F12F0FE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altLang="zh-TW" smtClean="0"/>
              <a:pPr/>
              <a:t>11</a:t>
            </a:fld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2DD67C7D-F1D5-10B7-5B36-72356B8F86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265" y="1409700"/>
            <a:ext cx="7945469" cy="5130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870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F8B7A951-1CDC-783F-9031-591A1467FE7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06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文字版面配置區 5">
            <a:extLst>
              <a:ext uri="{FF2B5EF4-FFF2-40B4-BE49-F238E27FC236}">
                <a16:creationId xmlns:a16="http://schemas.microsoft.com/office/drawing/2014/main" id="{589435FC-078B-22E4-9C3C-31C949C028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092472" y="2320998"/>
            <a:ext cx="8929314" cy="3880237"/>
          </a:xfrm>
        </p:spPr>
        <p:txBody>
          <a:bodyPr>
            <a:normAutofit lnSpcReduction="10000"/>
          </a:bodyPr>
          <a:lstStyle/>
          <a:p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Cloud </a:t>
            </a:r>
            <a:r>
              <a:rPr lang="en-US" altLang="zh-TW" sz="24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Firestore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2"/>
              </a:rPr>
              <a:t>https://console.firebase.google.com/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天氣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API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3"/>
              </a:rPr>
              <a:t>https://openweathermap.org/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地圖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API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4"/>
              </a:rPr>
              <a:t>https://www.openstreetmap.org/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4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MiniMap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5"/>
              </a:rPr>
              <a:t>https://github.com/Norkart/Leaflet-MiniMap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Locate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6"/>
              </a:rPr>
              <a:t>https://github.com/domoritz/leaflet-locatecontrol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icon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7"/>
              </a:rPr>
              <a:t>https://www.youtube.com/watch?v=8R3FtApLdms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標題 6">
            <a:extLst>
              <a:ext uri="{FF2B5EF4-FFF2-40B4-BE49-F238E27FC236}">
                <a16:creationId xmlns:a16="http://schemas.microsoft.com/office/drawing/2014/main" id="{4D0E1795-07AF-C6B8-BD54-7783A7830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4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資料來源</a:t>
            </a:r>
          </a:p>
        </p:txBody>
      </p:sp>
      <p:sp>
        <p:nvSpPr>
          <p:cNvPr id="8" name="日期版面配置區 7">
            <a:extLst>
              <a:ext uri="{FF2B5EF4-FFF2-40B4-BE49-F238E27FC236}">
                <a16:creationId xmlns:a16="http://schemas.microsoft.com/office/drawing/2014/main" id="{EF94ED9F-416C-CAB7-5611-53F43D8FF00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altLang="zh-TW"/>
              <a:t>2023/01/05</a:t>
            </a:r>
            <a:endParaRPr lang="zh-TW" altLang="en-US" dirty="0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B0B3568D-3D3E-EAA5-8513-5EF66BB961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altLang="zh-TW" smtClean="0"/>
              <a:pPr/>
              <a:t>12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08119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EBB1371-4805-81B1-37B1-DB77F55BA3D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altLang="zh-TW"/>
              <a:t>2023/01/05</a:t>
            </a:r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304E810-3C52-DD74-D788-16D29B915F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altLang="zh-TW" smtClean="0"/>
              <a:pPr/>
              <a:t>13</a:t>
            </a:fld>
            <a:endParaRPr lang="zh-TW" altLang="en-US" dirty="0"/>
          </a:p>
        </p:txBody>
      </p:sp>
      <p:sp>
        <p:nvSpPr>
          <p:cNvPr id="9" name="文字版面配置區 4">
            <a:extLst>
              <a:ext uri="{FF2B5EF4-FFF2-40B4-BE49-F238E27FC236}">
                <a16:creationId xmlns:a16="http://schemas.microsoft.com/office/drawing/2014/main" id="{687B7873-38D4-15DF-0864-C4BFDFE1D984}"/>
              </a:ext>
            </a:extLst>
          </p:cNvPr>
          <p:cNvSpPr txBox="1">
            <a:spLocks/>
          </p:cNvSpPr>
          <p:nvPr/>
        </p:nvSpPr>
        <p:spPr>
          <a:xfrm>
            <a:off x="761917" y="517972"/>
            <a:ext cx="2956560" cy="13335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zh-TW" altLang="en-US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54422C97-80F0-A306-B5EF-F0E3F9827DA0}"/>
              </a:ext>
            </a:extLst>
          </p:cNvPr>
          <p:cNvSpPr txBox="1"/>
          <p:nvPr/>
        </p:nvSpPr>
        <p:spPr>
          <a:xfrm>
            <a:off x="761917" y="517972"/>
            <a:ext cx="6094638" cy="13111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8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07</a:t>
            </a:r>
            <a:endParaRPr kumimoji="0" lang="zh-TW" altLang="en-US" sz="8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6" name="標題 6">
            <a:extLst>
              <a:ext uri="{FF2B5EF4-FFF2-40B4-BE49-F238E27FC236}">
                <a16:creationId xmlns:a16="http://schemas.microsoft.com/office/drawing/2014/main" id="{CCA842A0-BEBE-D8E4-E5EF-7B9D2B9252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465137"/>
            <a:ext cx="3935647" cy="1340615"/>
          </a:xfrm>
        </p:spPr>
        <p:txBody>
          <a:bodyPr/>
          <a:lstStyle/>
          <a:p>
            <a:r>
              <a:rPr lang="zh-TW" altLang="en-US" sz="4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參考資料</a:t>
            </a:r>
          </a:p>
        </p:txBody>
      </p:sp>
      <p:sp>
        <p:nvSpPr>
          <p:cNvPr id="17" name="文字版面配置區 5">
            <a:extLst>
              <a:ext uri="{FF2B5EF4-FFF2-40B4-BE49-F238E27FC236}">
                <a16:creationId xmlns:a16="http://schemas.microsoft.com/office/drawing/2014/main" id="{266456AB-B496-BE8D-98B8-1E12BEAA813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40197" y="2459791"/>
            <a:ext cx="8929314" cy="3880237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hlinkClick r:id="rId2"/>
              </a:rPr>
              <a:t>https://hackmd.io/@StevenLee/rk8s0FQXP</a:t>
            </a:r>
            <a:endParaRPr lang="en-US" altLang="zh-TW" sz="2400" dirty="0">
              <a:solidFill>
                <a:schemeClr val="accent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hlinkClick r:id="rId3"/>
              </a:rPr>
              <a:t>https://www.letswrite.tw/leaflet-osm-basic/</a:t>
            </a:r>
            <a:endParaRPr lang="en-US" altLang="zh-TW" sz="2400" dirty="0">
              <a:solidFill>
                <a:schemeClr val="accent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hlinkClick r:id="rId4"/>
              </a:rPr>
              <a:t>https://www.oxxostudio.tw/articles/201905/firebase-firestore.html</a:t>
            </a:r>
            <a:endParaRPr lang="en-US" altLang="zh-TW" sz="2400" dirty="0">
              <a:solidFill>
                <a:schemeClr val="accent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hlinkClick r:id="rId5"/>
              </a:rPr>
              <a:t>https://ithelp.ithome.com.tw/articles/10224016</a:t>
            </a:r>
            <a:endParaRPr lang="en-US" altLang="zh-TW" sz="2400" dirty="0">
              <a:solidFill>
                <a:schemeClr val="accent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TW" altLang="en-US" sz="2400" dirty="0">
              <a:solidFill>
                <a:schemeClr val="accent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82428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6BFDA224-3314-6700-9D17-24A12D3C7AC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613099" y="2690626"/>
            <a:ext cx="7091308" cy="1111250"/>
          </a:xfrm>
        </p:spPr>
        <p:txBody>
          <a:bodyPr/>
          <a:lstStyle/>
          <a:p>
            <a:r>
              <a:rPr lang="en-US" altLang="zh-TW" sz="9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The		END</a:t>
            </a:r>
            <a:endParaRPr lang="zh-TW" altLang="en-US" sz="9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4C591D87-1324-C7FE-7104-0A0452EA32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3010" y="3246251"/>
            <a:ext cx="6674802" cy="655320"/>
          </a:xfrm>
        </p:spPr>
        <p:txBody>
          <a:bodyPr>
            <a:noAutofit/>
          </a:bodyPr>
          <a:lstStyle/>
          <a:p>
            <a:r>
              <a:rPr lang="zh-TW" altLang="en-US" sz="5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報告完畢</a:t>
            </a:r>
            <a:r>
              <a:rPr lang="en-US" altLang="zh-TW" sz="5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</a:t>
            </a:r>
            <a:r>
              <a:rPr lang="zh-TW" altLang="en-US" sz="5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謝謝大家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257BB72-0624-4301-E3A0-36A96383386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altLang="zh-TW"/>
              <a:t>2023/01/05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2845039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標題 13">
            <a:extLst>
              <a:ext uri="{FF2B5EF4-FFF2-40B4-BE49-F238E27FC236}">
                <a16:creationId xmlns:a16="http://schemas.microsoft.com/office/drawing/2014/main" id="{BEC46ADB-55E5-43DA-8E91-C49412A330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大綱</a:t>
            </a:r>
          </a:p>
        </p:txBody>
      </p:sp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C11A7FF5-E7DB-4462-BC64-12126BDC0DF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875929" y="2000250"/>
            <a:ext cx="5049371" cy="3844738"/>
          </a:xfrm>
        </p:spPr>
        <p:txBody>
          <a:bodyPr rtlCol="0">
            <a:normAutofit fontScale="85000" lnSpcReduction="10000"/>
          </a:bodyPr>
          <a:lstStyle/>
          <a:p>
            <a:pPr rtl="0"/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01 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作品簡介</a:t>
            </a:r>
          </a:p>
          <a:p>
            <a:pPr rtl="0"/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02 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使用說明</a:t>
            </a:r>
          </a:p>
          <a:p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03 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程式說明</a:t>
            </a:r>
          </a:p>
          <a:p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04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成果展示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05 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預期功能</a:t>
            </a:r>
          </a:p>
          <a:p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06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資料來源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07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參考資料</a:t>
            </a:r>
          </a:p>
          <a:p>
            <a:pPr rtl="0"/>
            <a:endParaRPr lang="zh-TW" altLang="en-US" dirty="0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66432B76-A42E-46B5-B969-54C3D2BC556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</p:spPr>
        <p:txBody>
          <a:bodyPr/>
          <a:lstStyle/>
          <a:p>
            <a:r>
              <a:rPr lang="en-US" altLang="zh-TW" dirty="0"/>
              <a:t>2023/01/05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65516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文字版面配置區 24">
            <a:extLst>
              <a:ext uri="{FF2B5EF4-FFF2-40B4-BE49-F238E27FC236}">
                <a16:creationId xmlns:a16="http://schemas.microsoft.com/office/drawing/2014/main" id="{BE394849-EE6D-4358-A824-BBF6E518EAE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 rtlCol="0"/>
          <a:lstStyle/>
          <a:p>
            <a:pPr rtl="0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 panose="020F0502020204030204" pitchFamily="34" charset="0"/>
              </a:rPr>
              <a:t>01</a:t>
            </a:r>
          </a:p>
        </p:txBody>
      </p:sp>
      <p:sp>
        <p:nvSpPr>
          <p:cNvPr id="18" name="標題 17">
            <a:extLst>
              <a:ext uri="{FF2B5EF4-FFF2-40B4-BE49-F238E27FC236}">
                <a16:creationId xmlns:a16="http://schemas.microsoft.com/office/drawing/2014/main" id="{EA6B7DE5-BFCC-4EEF-9609-8AA1C7CAD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TW" altLang="en-US" sz="4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作品簡介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5B371F2-DBA5-415A-82C8-651F587B857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28700" y="1851472"/>
            <a:ext cx="4733925" cy="3608930"/>
          </a:xfrm>
        </p:spPr>
        <p:txBody>
          <a:bodyPr rtlCol="0">
            <a:normAutofit fontScale="92500"/>
          </a:bodyPr>
          <a:lstStyle/>
          <a:p>
            <a:pPr rtl="0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希望可以用簡單的元件讓每個家都能享受到智慧家庭帶來的方便。除了隨時可以監看到家裡的狀況之外，在要回家之前可以先開啟家電，到家之後就不用摸黑開電燈，也不會覺得很熱還要另外跑去開電風扇</a:t>
            </a:r>
          </a:p>
        </p:txBody>
      </p:sp>
      <p:sp>
        <p:nvSpPr>
          <p:cNvPr id="35" name="投影片編號版面配置區 34">
            <a:extLst>
              <a:ext uri="{FF2B5EF4-FFF2-40B4-BE49-F238E27FC236}">
                <a16:creationId xmlns:a16="http://schemas.microsoft.com/office/drawing/2014/main" id="{5789CCB9-138D-4D90-8AFB-AC5C736125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5450" y="6486982"/>
            <a:ext cx="2743200" cy="365125"/>
          </a:xfrm>
        </p:spPr>
        <p:txBody>
          <a:bodyPr rtlCol="0"/>
          <a:lstStyle/>
          <a:p>
            <a:pPr rtl="0"/>
            <a:fld id="{294A09A9-5501-47C1-A89A-A340965A2BE2}" type="slidenum">
              <a:rPr lang="en-US" altLang="zh-TW" smtClean="0"/>
              <a:pPr/>
              <a:t>3</a:t>
            </a:fld>
            <a:endParaRPr lang="zh-TW" altLang="en-US"/>
          </a:p>
        </p:txBody>
      </p:sp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279463C1-5D86-430F-9170-DFD2DA8797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</p:spPr>
        <p:txBody>
          <a:bodyPr/>
          <a:lstStyle/>
          <a:p>
            <a:r>
              <a:rPr lang="en-US" altLang="zh-TW" dirty="0"/>
              <a:t>2023/01/05</a:t>
            </a:r>
            <a:endParaRPr lang="zh-TW" alt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39157EC-58A5-4A82-000A-0B9C7AF3B8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184722"/>
            <a:ext cx="5815230" cy="4361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EF92F008-BC2C-BF7F-1769-D5A589D2D78D}"/>
              </a:ext>
            </a:extLst>
          </p:cNvPr>
          <p:cNvSpPr txBox="1"/>
          <p:nvPr/>
        </p:nvSpPr>
        <p:spPr>
          <a:xfrm>
            <a:off x="8442182" y="5647231"/>
            <a:ext cx="3474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使用三星平板演示手機使用者</a:t>
            </a:r>
          </a:p>
        </p:txBody>
      </p:sp>
    </p:spTree>
    <p:extLst>
      <p:ext uri="{BB962C8B-B14F-4D97-AF65-F5344CB8AC3E}">
        <p14:creationId xmlns:p14="http://schemas.microsoft.com/office/powerpoint/2010/main" val="2371293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3" grpId="0" build="p"/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字版面配置區 8">
            <a:extLst>
              <a:ext uri="{FF2B5EF4-FFF2-40B4-BE49-F238E27FC236}">
                <a16:creationId xmlns:a16="http://schemas.microsoft.com/office/drawing/2014/main" id="{BB74BB8A-7BAA-4A6E-9CC4-CB382C68DE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95255" y="2812964"/>
            <a:ext cx="2378075" cy="1111250"/>
          </a:xfrm>
        </p:spPr>
        <p:txBody>
          <a:bodyPr rtlCol="0"/>
          <a:lstStyle/>
          <a:p>
            <a:pPr rtl="0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02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F9055465-EA9F-436E-A0C3-64912E06BF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9365" y="3101340"/>
            <a:ext cx="6674802" cy="655320"/>
          </a:xfrm>
        </p:spPr>
        <p:txBody>
          <a:bodyPr rtlCol="0">
            <a:noAutofit/>
          </a:bodyPr>
          <a:lstStyle/>
          <a:p>
            <a:pPr rtl="0"/>
            <a:r>
              <a:rPr lang="zh-TW" altLang="en-US" sz="4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使用說明</a:t>
            </a:r>
          </a:p>
        </p:txBody>
      </p:sp>
      <p:sp>
        <p:nvSpPr>
          <p:cNvPr id="2" name="內容版面配置區 2">
            <a:extLst>
              <a:ext uri="{FF2B5EF4-FFF2-40B4-BE49-F238E27FC236}">
                <a16:creationId xmlns:a16="http://schemas.microsoft.com/office/drawing/2014/main" id="{5F1D263D-A155-0AEA-9408-CB932EE5770D}"/>
              </a:ext>
            </a:extLst>
          </p:cNvPr>
          <p:cNvSpPr txBox="1">
            <a:spLocks/>
          </p:cNvSpPr>
          <p:nvPr/>
        </p:nvSpPr>
        <p:spPr>
          <a:xfrm>
            <a:off x="6293223" y="1280986"/>
            <a:ext cx="4972050" cy="44735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TW" sz="2600" dirty="0">
                <a:solidFill>
                  <a:schemeClr val="accent2">
                    <a:lumMod val="50000"/>
                  </a:schemeClr>
                </a:solidFill>
                <a:cs typeface="Biome Light" panose="020B0303030204020804" pitchFamily="34" charset="0"/>
              </a:rPr>
              <a:t>Node-RED</a:t>
            </a:r>
            <a:r>
              <a:rPr lang="zh-TW" altLang="en-US" sz="2600" dirty="0">
                <a:solidFill>
                  <a:schemeClr val="accent2">
                    <a:lumMod val="50000"/>
                  </a:schemeClr>
                </a:solidFill>
                <a:cs typeface="Biome Light" panose="020B0303030204020804" pitchFamily="34" charset="0"/>
              </a:rPr>
              <a:t>的儀表板</a:t>
            </a:r>
          </a:p>
          <a:p>
            <a:r>
              <a:rPr lang="zh-TW" altLang="en-US" sz="2000" dirty="0">
                <a:solidFill>
                  <a:schemeClr val="accent2">
                    <a:lumMod val="50000"/>
                  </a:schemeClr>
                </a:solidFill>
                <a:cs typeface="Biome Light" panose="020B0303030204020804" pitchFamily="34" charset="0"/>
              </a:rPr>
              <a:t>室內溫、溼度即時資訊</a:t>
            </a:r>
          </a:p>
          <a:p>
            <a:r>
              <a:rPr lang="zh-TW" altLang="en-US" sz="2000" dirty="0">
                <a:solidFill>
                  <a:schemeClr val="accent2">
                    <a:lumMod val="50000"/>
                  </a:schemeClr>
                </a:solidFill>
                <a:cs typeface="Biome Light" panose="020B0303030204020804" pitchFamily="34" charset="0"/>
              </a:rPr>
              <a:t>室內溫、溼度每日折線圖</a:t>
            </a:r>
          </a:p>
          <a:p>
            <a:r>
              <a:rPr lang="zh-TW" altLang="en-US" sz="2000" dirty="0">
                <a:solidFill>
                  <a:schemeClr val="accent2">
                    <a:lumMod val="50000"/>
                  </a:schemeClr>
                </a:solidFill>
                <a:cs typeface="Biome Light" panose="020B0303030204020804" pitchFamily="34" charset="0"/>
              </a:rPr>
              <a:t>電燈開關控制</a:t>
            </a:r>
          </a:p>
          <a:p>
            <a:r>
              <a:rPr lang="zh-TW" altLang="en-US" sz="2000" dirty="0">
                <a:solidFill>
                  <a:schemeClr val="accent2">
                    <a:lumMod val="50000"/>
                  </a:schemeClr>
                </a:solidFill>
                <a:cs typeface="Biome Light" panose="020B0303030204020804" pitchFamily="34" charset="0"/>
              </a:rPr>
              <a:t>風扇開關控制</a:t>
            </a:r>
          </a:p>
          <a:p>
            <a:r>
              <a:rPr lang="zh-TW" altLang="en-US" sz="2000" dirty="0">
                <a:solidFill>
                  <a:schemeClr val="accent2">
                    <a:lumMod val="50000"/>
                  </a:schemeClr>
                </a:solidFill>
                <a:cs typeface="Biome Light" panose="020B0303030204020804" pitchFamily="34" charset="0"/>
              </a:rPr>
              <a:t>現在日期與時間</a:t>
            </a:r>
          </a:p>
          <a:p>
            <a:r>
              <a:rPr lang="zh-TW" altLang="en-US" sz="2000" dirty="0">
                <a:solidFill>
                  <a:schemeClr val="accent2">
                    <a:lumMod val="50000"/>
                  </a:schemeClr>
                </a:solidFill>
                <a:cs typeface="Biome Light" panose="020B0303030204020804" pitchFamily="34" charset="0"/>
              </a:rPr>
              <a:t>傳感器與家俱狀態監看</a:t>
            </a: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52F9EF73-10E8-4C4F-7467-2CADA69590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altLang="zh-TW" smtClean="0"/>
              <a:pPr/>
              <a:t>4</a:t>
            </a:fld>
            <a:endParaRPr lang="zh-TW" altLang="en-US" dirty="0"/>
          </a:p>
        </p:txBody>
      </p:sp>
      <p:sp>
        <p:nvSpPr>
          <p:cNvPr id="8" name="日期版面配置區 7">
            <a:extLst>
              <a:ext uri="{FF2B5EF4-FFF2-40B4-BE49-F238E27FC236}">
                <a16:creationId xmlns:a16="http://schemas.microsoft.com/office/drawing/2014/main" id="{B9B5068B-FB2C-D4A9-7192-F7ACD494205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altLang="zh-TW" dirty="0"/>
              <a:t>2023/01/05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12012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3DF01974-893D-3BE3-2D88-8A5B242E45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514" y="775820"/>
            <a:ext cx="5181486" cy="862854"/>
          </a:xfrm>
        </p:spPr>
        <p:txBody>
          <a:bodyPr>
            <a:normAutofit/>
          </a:bodyPr>
          <a:lstStyle/>
          <a:p>
            <a:r>
              <a:rPr lang="en-US" altLang="zh-TW" sz="4800" dirty="0">
                <a:solidFill>
                  <a:schemeClr val="accent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03</a:t>
            </a:r>
            <a:r>
              <a:rPr lang="en-US" altLang="zh-TW" sz="4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4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程式說明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F7AB6A9-7FDB-1E69-DC8B-CEF50DECFEF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altLang="zh-TW" dirty="0"/>
              <a:t>2023/01/05</a:t>
            </a:r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6EAA761-E9BB-5944-E239-A9631F0AF1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altLang="zh-TW" smtClean="0"/>
              <a:pPr/>
              <a:t>5</a:t>
            </a:fld>
            <a:endParaRPr lang="zh-TW" altLang="en-US" dirty="0"/>
          </a:p>
        </p:txBody>
      </p:sp>
      <p:graphicFrame>
        <p:nvGraphicFramePr>
          <p:cNvPr id="8" name="文字版面配置區 1">
            <a:extLst>
              <a:ext uri="{FF2B5EF4-FFF2-40B4-BE49-F238E27FC236}">
                <a16:creationId xmlns:a16="http://schemas.microsoft.com/office/drawing/2014/main" id="{D06CBC0A-849C-D029-0335-A1C89C0F06B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98382712"/>
              </p:ext>
            </p:extLst>
          </p:nvPr>
        </p:nvGraphicFramePr>
        <p:xfrm>
          <a:off x="854075" y="1625600"/>
          <a:ext cx="10499725" cy="48609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39760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Graphic spid="8" grpId="0">
        <p:bldAsOne/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版面配置區 5">
            <a:extLst>
              <a:ext uri="{FF2B5EF4-FFF2-40B4-BE49-F238E27FC236}">
                <a16:creationId xmlns:a16="http://schemas.microsoft.com/office/drawing/2014/main" id="{70039366-CC4B-45CC-9139-66129D35DB2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/>
          <a:p>
            <a:pPr rtl="0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04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594C1777-B62D-468E-BE34-64A07CED09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rtl="0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成果展示</a:t>
            </a:r>
          </a:p>
        </p:txBody>
      </p:sp>
    </p:spTree>
    <p:extLst>
      <p:ext uri="{BB962C8B-B14F-4D97-AF65-F5344CB8AC3E}">
        <p14:creationId xmlns:p14="http://schemas.microsoft.com/office/powerpoint/2010/main" val="675137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9B051D10-1E54-7F1C-CE58-587611A96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4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電路圖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4792D5A-A5BF-724D-D949-483F264D7C7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altLang="zh-TW"/>
              <a:t>2023/01/05</a:t>
            </a:r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B63A560-C4CB-F8A8-5B7F-CE6F12F0FE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altLang="zh-TW" smtClean="0"/>
              <a:pPr/>
              <a:t>7</a:t>
            </a:fld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D2FF60D0-715B-B0EE-1585-919013604B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159" b="12239"/>
          <a:stretch/>
        </p:blipFill>
        <p:spPr>
          <a:xfrm>
            <a:off x="3505256" y="1592358"/>
            <a:ext cx="7352150" cy="4389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58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B91D0CDE-A52A-93BA-BB78-CBDCD510CD7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altLang="zh-TW"/>
              <a:t>2023/01/05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68BC2E3A-C0AD-A924-C0D5-96CD3DE1F0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altLang="zh-TW" smtClean="0"/>
              <a:pPr/>
              <a:t>8</a:t>
            </a:fld>
            <a:endParaRPr lang="zh-TW" altLang="en-US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52ABE798-D5E3-91BD-7985-FF69DA1117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62308"/>
            <a:ext cx="12192000" cy="5519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4CABF0DF-3918-4886-DBF8-A7A983D4EFE3}"/>
              </a:ext>
            </a:extLst>
          </p:cNvPr>
          <p:cNvSpPr txBox="1"/>
          <p:nvPr/>
        </p:nvSpPr>
        <p:spPr>
          <a:xfrm>
            <a:off x="0" y="36510"/>
            <a:ext cx="60791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DHT22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VCC-3.3V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SDA-4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GND-GND</a:t>
            </a: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L9110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VCC-5V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GND-GND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IA-16 (RX2)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IB-17(TX2)</a:t>
            </a: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LED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GND-GND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S-1(TX/TX0)</a:t>
            </a:r>
          </a:p>
        </p:txBody>
      </p:sp>
    </p:spTree>
    <p:extLst>
      <p:ext uri="{BB962C8B-B14F-4D97-AF65-F5344CB8AC3E}">
        <p14:creationId xmlns:p14="http://schemas.microsoft.com/office/powerpoint/2010/main" val="2004684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CB377C36-4FB4-DF7F-D29B-C7D2BC2CA7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530" y="539225"/>
            <a:ext cx="5200470" cy="1253716"/>
          </a:xfrm>
        </p:spPr>
        <p:txBody>
          <a:bodyPr>
            <a:normAutofit/>
          </a:bodyPr>
          <a:lstStyle/>
          <a:p>
            <a:r>
              <a:rPr lang="en-US" altLang="zh-TW" sz="4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Node-RED</a:t>
            </a:r>
            <a:r>
              <a:rPr lang="zh-TW" altLang="en-US" sz="4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程式碼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56349EE5-3D63-2649-E860-EE88E0336D7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altLang="zh-TW"/>
              <a:t>2023/01/05</a:t>
            </a:r>
            <a:endParaRPr lang="zh-TW" altLang="en-US" dirty="0"/>
          </a:p>
        </p:txBody>
      </p:sp>
      <p:sp>
        <p:nvSpPr>
          <p:cNvPr id="8" name="投影片編號版面配置區 7">
            <a:extLst>
              <a:ext uri="{FF2B5EF4-FFF2-40B4-BE49-F238E27FC236}">
                <a16:creationId xmlns:a16="http://schemas.microsoft.com/office/drawing/2014/main" id="{09AC6F8B-0C07-804C-926D-327999405A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altLang="zh-TW" smtClean="0"/>
              <a:pPr/>
              <a:t>9</a:t>
            </a:fld>
            <a:endParaRPr lang="zh-TW" altLang="en-US" dirty="0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8015F434-577D-8294-32BC-7C03D42D6E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887" y="1710223"/>
            <a:ext cx="5576697" cy="4774569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AFD00B36-B177-6101-A1A4-B464D1120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9619" y="1710223"/>
            <a:ext cx="4127985" cy="4776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979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theme/theme1.xml><?xml version="1.0" encoding="utf-8"?>
<a:theme xmlns:a="http://schemas.openxmlformats.org/drawingml/2006/main" name="Office 佈景主題">
  <a:themeElements>
    <a:clrScheme name="Minimalist Presentation">
      <a:dk1>
        <a:sysClr val="windowText" lastClr="000000"/>
      </a:dk1>
      <a:lt1>
        <a:sysClr val="window" lastClr="FFFFFF"/>
      </a:lt1>
      <a:dk2>
        <a:srgbClr val="ABABAB"/>
      </a:dk2>
      <a:lt2>
        <a:srgbClr val="F2F1EE"/>
      </a:lt2>
      <a:accent1>
        <a:srgbClr val="D8D2CD"/>
      </a:accent1>
      <a:accent2>
        <a:srgbClr val="C0C9C2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3">
      <a:majorFont>
        <a:latin typeface="Biome Light"/>
        <a:ea typeface=""/>
        <a:cs typeface=""/>
      </a:majorFont>
      <a:minorFont>
        <a:latin typeface="Biome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0839677_TF16411245_Win32" id="{A56C44D5-8562-4778-8097-017FD60B13BA}" vid="{58641E4D-AB78-40A5-8322-9935DA44FCA8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6A1B7BBB-8F46-4BA8-85EC-2ECC1D2E329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3A10211-FBDE-44DA-8AD6-29E596B2975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0976319-4513-485C-AD3A-E56C39927A3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{471541A1-45A5-4319-8952-2668B003E514}tf16411245_win32</Template>
  <TotalTime>3112</TotalTime>
  <Words>381</Words>
  <Application>Microsoft Office PowerPoint</Application>
  <PresentationFormat>寬螢幕</PresentationFormat>
  <Paragraphs>85</Paragraphs>
  <Slides>14</Slides>
  <Notes>5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14</vt:i4>
      </vt:variant>
    </vt:vector>
  </HeadingPairs>
  <TitlesOfParts>
    <vt:vector size="21" baseType="lpstr">
      <vt:lpstr>Microsoft JhengHei UI</vt:lpstr>
      <vt:lpstr>Microsoft JhengHei UI Light</vt:lpstr>
      <vt:lpstr>微軟正黑體</vt:lpstr>
      <vt:lpstr>Arial</vt:lpstr>
      <vt:lpstr>Biome Light</vt:lpstr>
      <vt:lpstr>Calibri</vt:lpstr>
      <vt:lpstr>Office 佈景主題</vt:lpstr>
      <vt:lpstr>氣象實驗室</vt:lpstr>
      <vt:lpstr>大綱</vt:lpstr>
      <vt:lpstr>作品簡介</vt:lpstr>
      <vt:lpstr>使用說明</vt:lpstr>
      <vt:lpstr>03 程式說明</vt:lpstr>
      <vt:lpstr>成果展示</vt:lpstr>
      <vt:lpstr>電路圖</vt:lpstr>
      <vt:lpstr>PowerPoint 簡報</vt:lpstr>
      <vt:lpstr>Node-RED程式碼</vt:lpstr>
      <vt:lpstr>Node-RED儀表板(正常)</vt:lpstr>
      <vt:lpstr>Node-RED儀表板(異常)</vt:lpstr>
      <vt:lpstr>資料來源</vt:lpstr>
      <vt:lpstr>參考資料</vt:lpstr>
      <vt:lpstr>報告完畢 謝謝大家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年度考核</dc:title>
  <dc:creator>陳紋誼</dc:creator>
  <cp:lastModifiedBy>陳品瑋</cp:lastModifiedBy>
  <cp:revision>31</cp:revision>
  <dcterms:created xsi:type="dcterms:W3CDTF">2023-01-01T20:07:42Z</dcterms:created>
  <dcterms:modified xsi:type="dcterms:W3CDTF">2023-05-30T18:36:58Z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